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51" r:id="rId2"/>
  </p:sldMasterIdLst>
  <p:notesMasterIdLst>
    <p:notesMasterId r:id="rId33"/>
  </p:notesMasterIdLst>
  <p:sldIdLst>
    <p:sldId id="256" r:id="rId3"/>
    <p:sldId id="257" r:id="rId4"/>
    <p:sldId id="259" r:id="rId5"/>
    <p:sldId id="260" r:id="rId6"/>
    <p:sldId id="261" r:id="rId7"/>
    <p:sldId id="269" r:id="rId8"/>
    <p:sldId id="274" r:id="rId9"/>
    <p:sldId id="264" r:id="rId10"/>
    <p:sldId id="266" r:id="rId11"/>
    <p:sldId id="275" r:id="rId12"/>
    <p:sldId id="281" r:id="rId13"/>
    <p:sldId id="276" r:id="rId14"/>
    <p:sldId id="277" r:id="rId15"/>
    <p:sldId id="279" r:id="rId16"/>
    <p:sldId id="286" r:id="rId17"/>
    <p:sldId id="287" r:id="rId18"/>
    <p:sldId id="280" r:id="rId19"/>
    <p:sldId id="278" r:id="rId20"/>
    <p:sldId id="282" r:id="rId21"/>
    <p:sldId id="283" r:id="rId22"/>
    <p:sldId id="284" r:id="rId23"/>
    <p:sldId id="285" r:id="rId24"/>
    <p:sldId id="293" r:id="rId25"/>
    <p:sldId id="289" r:id="rId26"/>
    <p:sldId id="290" r:id="rId27"/>
    <p:sldId id="295" r:id="rId28"/>
    <p:sldId id="296" r:id="rId29"/>
    <p:sldId id="294" r:id="rId30"/>
    <p:sldId id="291" r:id="rId31"/>
    <p:sldId id="292" r:id="rId32"/>
  </p:sldIdLst>
  <p:sldSz cx="18288000" cy="10287000"/>
  <p:notesSz cx="10287000" cy="18288000"/>
  <p:embeddedFontLst>
    <p:embeddedFont>
      <p:font typeface="Consolas" panose="020B0609020204030204" pitchFamily="49" charset="0"/>
      <p:regular r:id="rId34"/>
      <p:bold r:id="rId35"/>
      <p:italic r:id="rId36"/>
      <p:boldItalic r:id="rId37"/>
    </p:embeddedFont>
    <p:embeddedFont>
      <p:font typeface="Lato" panose="020F0502020204030203" pitchFamily="34" charset="0"/>
      <p:regular r:id="rId38"/>
      <p:bold r:id="rId39"/>
      <p:italic r:id="rId40"/>
      <p:boldItalic r:id="rId41"/>
    </p:embeddedFont>
    <p:embeddedFont>
      <p:font typeface="Raleway" pitchFamily="2" charset="0"/>
      <p:regular r:id="rId42"/>
      <p:bold r:id="rId43"/>
      <p:italic r:id="rId44"/>
      <p:boldItalic r:id="rId4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6" roundtripDataSignature="AMtx7mh17t9mDOrIonrT0KDW/oZzjyRXmA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mia Yousuf" initials="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3" d="100"/>
          <a:sy n="53" d="100"/>
        </p:scale>
        <p:origin x="80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6.fntdata"/><Relationship Id="rId21" Type="http://schemas.openxmlformats.org/officeDocument/2006/relationships/slide" Target="slides/slide19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commentAuthors" Target="commentAuthors.xml"/><Relationship Id="rId50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font" Target="fonts/font12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3.fntdata"/><Relationship Id="rId49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font" Target="fonts/font11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48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customschemas.google.com/relationships/presentationmetadata" Target="metadata"/><Relationship Id="rId20" Type="http://schemas.openxmlformats.org/officeDocument/2006/relationships/slide" Target="slides/slide18.xml"/><Relationship Id="rId41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" name="Google Shape;9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9" name="Google Shape;99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>
          <a:extLst>
            <a:ext uri="{FF2B5EF4-FFF2-40B4-BE49-F238E27FC236}">
              <a16:creationId xmlns:a16="http://schemas.microsoft.com/office/drawing/2014/main" id="{C92929B8-E0F6-D2D5-55FE-686B02E168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8:notes">
            <a:extLst>
              <a:ext uri="{FF2B5EF4-FFF2-40B4-BE49-F238E27FC236}">
                <a16:creationId xmlns:a16="http://schemas.microsoft.com/office/drawing/2014/main" id="{ABCC74CB-F128-83BE-106F-7DD177D901B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6" name="Google Shape;236;p8:notes">
            <a:extLst>
              <a:ext uri="{FF2B5EF4-FFF2-40B4-BE49-F238E27FC236}">
                <a16:creationId xmlns:a16="http://schemas.microsoft.com/office/drawing/2014/main" id="{D1AF4E52-F039-604C-05FC-8A5B1A4CBF3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7" name="Google Shape;237;p8:notes">
            <a:extLst>
              <a:ext uri="{FF2B5EF4-FFF2-40B4-BE49-F238E27FC236}">
                <a16:creationId xmlns:a16="http://schemas.microsoft.com/office/drawing/2014/main" id="{B09A65B1-3C78-8212-7A7B-7F08E3DC3BC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674448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>
          <a:extLst>
            <a:ext uri="{FF2B5EF4-FFF2-40B4-BE49-F238E27FC236}">
              <a16:creationId xmlns:a16="http://schemas.microsoft.com/office/drawing/2014/main" id="{0E87CD4E-DB48-60B2-DD0A-D9752E18E6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19:notes">
            <a:extLst>
              <a:ext uri="{FF2B5EF4-FFF2-40B4-BE49-F238E27FC236}">
                <a16:creationId xmlns:a16="http://schemas.microsoft.com/office/drawing/2014/main" id="{4157B20E-F926-3CB8-34D0-A7DE66B5585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9" name="Google Shape;339;p19:notes">
            <a:extLst>
              <a:ext uri="{FF2B5EF4-FFF2-40B4-BE49-F238E27FC236}">
                <a16:creationId xmlns:a16="http://schemas.microsoft.com/office/drawing/2014/main" id="{591FDAEC-A7BF-4144-DEE2-CCE080BC916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0" name="Google Shape;340;p19:notes">
            <a:extLst>
              <a:ext uri="{FF2B5EF4-FFF2-40B4-BE49-F238E27FC236}">
                <a16:creationId xmlns:a16="http://schemas.microsoft.com/office/drawing/2014/main" id="{5DDFAC40-ABAA-165E-0941-046876419CEA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671821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>
          <a:extLst>
            <a:ext uri="{FF2B5EF4-FFF2-40B4-BE49-F238E27FC236}">
              <a16:creationId xmlns:a16="http://schemas.microsoft.com/office/drawing/2014/main" id="{02ABD2A7-0746-AFCF-E16B-3B6068476F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19:notes">
            <a:extLst>
              <a:ext uri="{FF2B5EF4-FFF2-40B4-BE49-F238E27FC236}">
                <a16:creationId xmlns:a16="http://schemas.microsoft.com/office/drawing/2014/main" id="{F69BC3DF-2E13-D513-76FF-F49ADB15A20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9" name="Google Shape;339;p19:notes">
            <a:extLst>
              <a:ext uri="{FF2B5EF4-FFF2-40B4-BE49-F238E27FC236}">
                <a16:creationId xmlns:a16="http://schemas.microsoft.com/office/drawing/2014/main" id="{C3DD4479-D327-4DF3-2962-45DD3EDDC79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0" name="Google Shape;340;p19:notes">
            <a:extLst>
              <a:ext uri="{FF2B5EF4-FFF2-40B4-BE49-F238E27FC236}">
                <a16:creationId xmlns:a16="http://schemas.microsoft.com/office/drawing/2014/main" id="{9A59C8DF-9EC7-CF02-E2CD-CF16F64EEC4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197506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>
          <a:extLst>
            <a:ext uri="{FF2B5EF4-FFF2-40B4-BE49-F238E27FC236}">
              <a16:creationId xmlns:a16="http://schemas.microsoft.com/office/drawing/2014/main" id="{535915B0-D221-4EB4-1256-ED3BB61B5D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19:notes">
            <a:extLst>
              <a:ext uri="{FF2B5EF4-FFF2-40B4-BE49-F238E27FC236}">
                <a16:creationId xmlns:a16="http://schemas.microsoft.com/office/drawing/2014/main" id="{42443FF6-8BBC-1940-BD65-CDC52843A26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9" name="Google Shape;339;p19:notes">
            <a:extLst>
              <a:ext uri="{FF2B5EF4-FFF2-40B4-BE49-F238E27FC236}">
                <a16:creationId xmlns:a16="http://schemas.microsoft.com/office/drawing/2014/main" id="{E9EC3B40-1D15-E18B-A1C6-F23262DED5D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0" name="Google Shape;340;p19:notes">
            <a:extLst>
              <a:ext uri="{FF2B5EF4-FFF2-40B4-BE49-F238E27FC236}">
                <a16:creationId xmlns:a16="http://schemas.microsoft.com/office/drawing/2014/main" id="{3CEEEF8A-B41E-A0EE-A1E1-0CB63E5357A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969544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>
          <a:extLst>
            <a:ext uri="{FF2B5EF4-FFF2-40B4-BE49-F238E27FC236}">
              <a16:creationId xmlns:a16="http://schemas.microsoft.com/office/drawing/2014/main" id="{4D8F0F8C-381D-87C4-2A60-2F71DFE5F0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19:notes">
            <a:extLst>
              <a:ext uri="{FF2B5EF4-FFF2-40B4-BE49-F238E27FC236}">
                <a16:creationId xmlns:a16="http://schemas.microsoft.com/office/drawing/2014/main" id="{87247685-D553-8210-0661-CF2320D44ED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9" name="Google Shape;339;p19:notes">
            <a:extLst>
              <a:ext uri="{FF2B5EF4-FFF2-40B4-BE49-F238E27FC236}">
                <a16:creationId xmlns:a16="http://schemas.microsoft.com/office/drawing/2014/main" id="{D4F0FD57-0645-9314-7F6C-EF818A2B9D1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0" name="Google Shape;340;p19:notes">
            <a:extLst>
              <a:ext uri="{FF2B5EF4-FFF2-40B4-BE49-F238E27FC236}">
                <a16:creationId xmlns:a16="http://schemas.microsoft.com/office/drawing/2014/main" id="{CCB2DCF7-9B43-4F49-7520-4ECD2A72CC3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140752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>
          <a:extLst>
            <a:ext uri="{FF2B5EF4-FFF2-40B4-BE49-F238E27FC236}">
              <a16:creationId xmlns:a16="http://schemas.microsoft.com/office/drawing/2014/main" id="{C64AFF4E-75C4-96BF-C0D7-2BDD6D34BC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19:notes">
            <a:extLst>
              <a:ext uri="{FF2B5EF4-FFF2-40B4-BE49-F238E27FC236}">
                <a16:creationId xmlns:a16="http://schemas.microsoft.com/office/drawing/2014/main" id="{CA6DA592-A12D-8C3D-C2C1-39FDA231234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9" name="Google Shape;339;p19:notes">
            <a:extLst>
              <a:ext uri="{FF2B5EF4-FFF2-40B4-BE49-F238E27FC236}">
                <a16:creationId xmlns:a16="http://schemas.microsoft.com/office/drawing/2014/main" id="{7C1C60F8-A043-2270-5093-629C3C44A00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0" name="Google Shape;340;p19:notes">
            <a:extLst>
              <a:ext uri="{FF2B5EF4-FFF2-40B4-BE49-F238E27FC236}">
                <a16:creationId xmlns:a16="http://schemas.microsoft.com/office/drawing/2014/main" id="{67D9E524-A2B9-5D29-3005-B03092E0702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649661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>
          <a:extLst>
            <a:ext uri="{FF2B5EF4-FFF2-40B4-BE49-F238E27FC236}">
              <a16:creationId xmlns:a16="http://schemas.microsoft.com/office/drawing/2014/main" id="{C62B998D-1457-1A70-D051-785287E8F2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19:notes">
            <a:extLst>
              <a:ext uri="{FF2B5EF4-FFF2-40B4-BE49-F238E27FC236}">
                <a16:creationId xmlns:a16="http://schemas.microsoft.com/office/drawing/2014/main" id="{C83BACB4-6190-D3D0-6150-C94F18DFD46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9" name="Google Shape;339;p19:notes">
            <a:extLst>
              <a:ext uri="{FF2B5EF4-FFF2-40B4-BE49-F238E27FC236}">
                <a16:creationId xmlns:a16="http://schemas.microsoft.com/office/drawing/2014/main" id="{45F53F44-1714-52C3-A8D5-8286C210B64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0" name="Google Shape;340;p19:notes">
            <a:extLst>
              <a:ext uri="{FF2B5EF4-FFF2-40B4-BE49-F238E27FC236}">
                <a16:creationId xmlns:a16="http://schemas.microsoft.com/office/drawing/2014/main" id="{6655025C-BE1F-2085-4C6E-7BA20128B05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601309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>
          <a:extLst>
            <a:ext uri="{FF2B5EF4-FFF2-40B4-BE49-F238E27FC236}">
              <a16:creationId xmlns:a16="http://schemas.microsoft.com/office/drawing/2014/main" id="{FED7FC44-D13D-89AC-C1E1-CE592A0258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19:notes">
            <a:extLst>
              <a:ext uri="{FF2B5EF4-FFF2-40B4-BE49-F238E27FC236}">
                <a16:creationId xmlns:a16="http://schemas.microsoft.com/office/drawing/2014/main" id="{E0EF77E8-40DE-0FB7-CEBD-304B3746F54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9" name="Google Shape;339;p19:notes">
            <a:extLst>
              <a:ext uri="{FF2B5EF4-FFF2-40B4-BE49-F238E27FC236}">
                <a16:creationId xmlns:a16="http://schemas.microsoft.com/office/drawing/2014/main" id="{3C81289B-0485-675F-32FB-239FE691207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0" name="Google Shape;340;p19:notes">
            <a:extLst>
              <a:ext uri="{FF2B5EF4-FFF2-40B4-BE49-F238E27FC236}">
                <a16:creationId xmlns:a16="http://schemas.microsoft.com/office/drawing/2014/main" id="{3544A764-487E-6A8B-A84B-C43208411A3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2424738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>
          <a:extLst>
            <a:ext uri="{FF2B5EF4-FFF2-40B4-BE49-F238E27FC236}">
              <a16:creationId xmlns:a16="http://schemas.microsoft.com/office/drawing/2014/main" id="{58D66BC6-BD04-1B9E-55BD-918FA3CDCC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19:notes">
            <a:extLst>
              <a:ext uri="{FF2B5EF4-FFF2-40B4-BE49-F238E27FC236}">
                <a16:creationId xmlns:a16="http://schemas.microsoft.com/office/drawing/2014/main" id="{AA70DF3C-B341-28A4-586E-FF04CF3BF22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9" name="Google Shape;339;p19:notes">
            <a:extLst>
              <a:ext uri="{FF2B5EF4-FFF2-40B4-BE49-F238E27FC236}">
                <a16:creationId xmlns:a16="http://schemas.microsoft.com/office/drawing/2014/main" id="{FA2EC061-5ADE-FB7A-967D-55AC2440CD9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0" name="Google Shape;340;p19:notes">
            <a:extLst>
              <a:ext uri="{FF2B5EF4-FFF2-40B4-BE49-F238E27FC236}">
                <a16:creationId xmlns:a16="http://schemas.microsoft.com/office/drawing/2014/main" id="{4A9704FF-1058-58D7-57E8-31338B28E4D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5315877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>
          <a:extLst>
            <a:ext uri="{FF2B5EF4-FFF2-40B4-BE49-F238E27FC236}">
              <a16:creationId xmlns:a16="http://schemas.microsoft.com/office/drawing/2014/main" id="{AA369774-BDE4-D30A-E0AE-ED758F8652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19:notes">
            <a:extLst>
              <a:ext uri="{FF2B5EF4-FFF2-40B4-BE49-F238E27FC236}">
                <a16:creationId xmlns:a16="http://schemas.microsoft.com/office/drawing/2014/main" id="{133F4429-4948-42BD-4F1A-0D3C9C49834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9" name="Google Shape;339;p19:notes">
            <a:extLst>
              <a:ext uri="{FF2B5EF4-FFF2-40B4-BE49-F238E27FC236}">
                <a16:creationId xmlns:a16="http://schemas.microsoft.com/office/drawing/2014/main" id="{285485F1-887D-46DB-39EA-0B5B34D242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0" name="Google Shape;340;p19:notes">
            <a:extLst>
              <a:ext uri="{FF2B5EF4-FFF2-40B4-BE49-F238E27FC236}">
                <a16:creationId xmlns:a16="http://schemas.microsoft.com/office/drawing/2014/main" id="{D9256FBE-5D56-234D-B99F-639483B0CB8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911598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" name="Google Shape;104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5" name="Google Shape;105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>
          <a:extLst>
            <a:ext uri="{FF2B5EF4-FFF2-40B4-BE49-F238E27FC236}">
              <a16:creationId xmlns:a16="http://schemas.microsoft.com/office/drawing/2014/main" id="{2C4E27EC-C031-8044-4780-6E55B3114D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19:notes">
            <a:extLst>
              <a:ext uri="{FF2B5EF4-FFF2-40B4-BE49-F238E27FC236}">
                <a16:creationId xmlns:a16="http://schemas.microsoft.com/office/drawing/2014/main" id="{894C70D1-8CFC-28E6-7EDB-2991DAED06F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9" name="Google Shape;339;p19:notes">
            <a:extLst>
              <a:ext uri="{FF2B5EF4-FFF2-40B4-BE49-F238E27FC236}">
                <a16:creationId xmlns:a16="http://schemas.microsoft.com/office/drawing/2014/main" id="{DD52C0DA-92A0-8ABD-9FB5-F094DE5EFCD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0" name="Google Shape;340;p19:notes">
            <a:extLst>
              <a:ext uri="{FF2B5EF4-FFF2-40B4-BE49-F238E27FC236}">
                <a16:creationId xmlns:a16="http://schemas.microsoft.com/office/drawing/2014/main" id="{8E9AC76A-1A0C-6B1E-2B05-5279B6453B3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5713543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>
          <a:extLst>
            <a:ext uri="{FF2B5EF4-FFF2-40B4-BE49-F238E27FC236}">
              <a16:creationId xmlns:a16="http://schemas.microsoft.com/office/drawing/2014/main" id="{C55FD3E8-DE15-12D3-BCEB-C7A10BA8D2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19:notes">
            <a:extLst>
              <a:ext uri="{FF2B5EF4-FFF2-40B4-BE49-F238E27FC236}">
                <a16:creationId xmlns:a16="http://schemas.microsoft.com/office/drawing/2014/main" id="{A118011B-4B67-97AA-C72C-6CEE0752E23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9" name="Google Shape;339;p19:notes">
            <a:extLst>
              <a:ext uri="{FF2B5EF4-FFF2-40B4-BE49-F238E27FC236}">
                <a16:creationId xmlns:a16="http://schemas.microsoft.com/office/drawing/2014/main" id="{AFFE4591-EF0A-6EBD-6253-78F2031FBF7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0" name="Google Shape;340;p19:notes">
            <a:extLst>
              <a:ext uri="{FF2B5EF4-FFF2-40B4-BE49-F238E27FC236}">
                <a16:creationId xmlns:a16="http://schemas.microsoft.com/office/drawing/2014/main" id="{AA7E29BF-A08B-DEF3-4DDA-87DB60BE6A4A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5944482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>
          <a:extLst>
            <a:ext uri="{FF2B5EF4-FFF2-40B4-BE49-F238E27FC236}">
              <a16:creationId xmlns:a16="http://schemas.microsoft.com/office/drawing/2014/main" id="{DA234CC0-6014-C4FC-CB42-14F1CA0E41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19:notes">
            <a:extLst>
              <a:ext uri="{FF2B5EF4-FFF2-40B4-BE49-F238E27FC236}">
                <a16:creationId xmlns:a16="http://schemas.microsoft.com/office/drawing/2014/main" id="{6065A21D-3132-3789-FE0A-2031E4E687F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9" name="Google Shape;339;p19:notes">
            <a:extLst>
              <a:ext uri="{FF2B5EF4-FFF2-40B4-BE49-F238E27FC236}">
                <a16:creationId xmlns:a16="http://schemas.microsoft.com/office/drawing/2014/main" id="{08E1286A-945C-F856-254B-AAEEBE8A3DC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0" name="Google Shape;340;p19:notes">
            <a:extLst>
              <a:ext uri="{FF2B5EF4-FFF2-40B4-BE49-F238E27FC236}">
                <a16:creationId xmlns:a16="http://schemas.microsoft.com/office/drawing/2014/main" id="{0F0D87E6-99A5-6B4D-020D-B6822F90667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4546436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>
          <a:extLst>
            <a:ext uri="{FF2B5EF4-FFF2-40B4-BE49-F238E27FC236}">
              <a16:creationId xmlns:a16="http://schemas.microsoft.com/office/drawing/2014/main" id="{E6DCE001-ADB0-01DA-112C-5AFB479956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19:notes">
            <a:extLst>
              <a:ext uri="{FF2B5EF4-FFF2-40B4-BE49-F238E27FC236}">
                <a16:creationId xmlns:a16="http://schemas.microsoft.com/office/drawing/2014/main" id="{CC92E7C6-8906-9273-20BD-7D3D10D0E1B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9" name="Google Shape;339;p19:notes">
            <a:extLst>
              <a:ext uri="{FF2B5EF4-FFF2-40B4-BE49-F238E27FC236}">
                <a16:creationId xmlns:a16="http://schemas.microsoft.com/office/drawing/2014/main" id="{90A573CF-C975-F128-0C43-499422247ED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0" name="Google Shape;340;p19:notes">
            <a:extLst>
              <a:ext uri="{FF2B5EF4-FFF2-40B4-BE49-F238E27FC236}">
                <a16:creationId xmlns:a16="http://schemas.microsoft.com/office/drawing/2014/main" id="{528A58CA-C84A-A06F-A146-AEA0951106E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9629274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>
          <a:extLst>
            <a:ext uri="{FF2B5EF4-FFF2-40B4-BE49-F238E27FC236}">
              <a16:creationId xmlns:a16="http://schemas.microsoft.com/office/drawing/2014/main" id="{30686F08-8873-93A3-EEED-730E347A28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19:notes">
            <a:extLst>
              <a:ext uri="{FF2B5EF4-FFF2-40B4-BE49-F238E27FC236}">
                <a16:creationId xmlns:a16="http://schemas.microsoft.com/office/drawing/2014/main" id="{27F2C505-EC9C-481A-553B-F5F89C90667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9" name="Google Shape;339;p19:notes">
            <a:extLst>
              <a:ext uri="{FF2B5EF4-FFF2-40B4-BE49-F238E27FC236}">
                <a16:creationId xmlns:a16="http://schemas.microsoft.com/office/drawing/2014/main" id="{75A0655D-2884-E80D-8CC5-8B3DBB6AB60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0" name="Google Shape;340;p19:notes">
            <a:extLst>
              <a:ext uri="{FF2B5EF4-FFF2-40B4-BE49-F238E27FC236}">
                <a16:creationId xmlns:a16="http://schemas.microsoft.com/office/drawing/2014/main" id="{61D0D018-A54C-B509-CC7B-3373A7373A1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633347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>
          <a:extLst>
            <a:ext uri="{FF2B5EF4-FFF2-40B4-BE49-F238E27FC236}">
              <a16:creationId xmlns:a16="http://schemas.microsoft.com/office/drawing/2014/main" id="{F2955705-5565-91C7-4638-378DEF76F6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19:notes">
            <a:extLst>
              <a:ext uri="{FF2B5EF4-FFF2-40B4-BE49-F238E27FC236}">
                <a16:creationId xmlns:a16="http://schemas.microsoft.com/office/drawing/2014/main" id="{1E436C76-4344-B514-23FD-3EA933B9897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9" name="Google Shape;339;p19:notes">
            <a:extLst>
              <a:ext uri="{FF2B5EF4-FFF2-40B4-BE49-F238E27FC236}">
                <a16:creationId xmlns:a16="http://schemas.microsoft.com/office/drawing/2014/main" id="{DEC3373D-9D61-024D-4A17-15586234F6B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0" name="Google Shape;340;p19:notes">
            <a:extLst>
              <a:ext uri="{FF2B5EF4-FFF2-40B4-BE49-F238E27FC236}">
                <a16:creationId xmlns:a16="http://schemas.microsoft.com/office/drawing/2014/main" id="{2FDD17C7-62D3-25F7-4250-20C5E79549A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2357104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>
          <a:extLst>
            <a:ext uri="{FF2B5EF4-FFF2-40B4-BE49-F238E27FC236}">
              <a16:creationId xmlns:a16="http://schemas.microsoft.com/office/drawing/2014/main" id="{7E87ED53-E905-1456-34C7-11EC7EB8D7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19:notes">
            <a:extLst>
              <a:ext uri="{FF2B5EF4-FFF2-40B4-BE49-F238E27FC236}">
                <a16:creationId xmlns:a16="http://schemas.microsoft.com/office/drawing/2014/main" id="{EBE2A28E-0F5C-45E8-4B73-64CF6EDE0F3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9" name="Google Shape;339;p19:notes">
            <a:extLst>
              <a:ext uri="{FF2B5EF4-FFF2-40B4-BE49-F238E27FC236}">
                <a16:creationId xmlns:a16="http://schemas.microsoft.com/office/drawing/2014/main" id="{0C711C14-7CD5-6FAB-2684-3A880E925A9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0" name="Google Shape;340;p19:notes">
            <a:extLst>
              <a:ext uri="{FF2B5EF4-FFF2-40B4-BE49-F238E27FC236}">
                <a16:creationId xmlns:a16="http://schemas.microsoft.com/office/drawing/2014/main" id="{01C0FF70-B58C-AF64-1382-864371B731F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2007914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>
          <a:extLst>
            <a:ext uri="{FF2B5EF4-FFF2-40B4-BE49-F238E27FC236}">
              <a16:creationId xmlns:a16="http://schemas.microsoft.com/office/drawing/2014/main" id="{028444E7-C39B-5DB5-A0E4-F75F929659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19:notes">
            <a:extLst>
              <a:ext uri="{FF2B5EF4-FFF2-40B4-BE49-F238E27FC236}">
                <a16:creationId xmlns:a16="http://schemas.microsoft.com/office/drawing/2014/main" id="{19FB374F-7495-89CC-AF4B-DFECD9188AF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9" name="Google Shape;339;p19:notes">
            <a:extLst>
              <a:ext uri="{FF2B5EF4-FFF2-40B4-BE49-F238E27FC236}">
                <a16:creationId xmlns:a16="http://schemas.microsoft.com/office/drawing/2014/main" id="{FD8356E3-1F44-3D4B-7622-F49B1A9E530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0" name="Google Shape;340;p19:notes">
            <a:extLst>
              <a:ext uri="{FF2B5EF4-FFF2-40B4-BE49-F238E27FC236}">
                <a16:creationId xmlns:a16="http://schemas.microsoft.com/office/drawing/2014/main" id="{DA56F1E2-B78C-F392-7B0E-BD3DBBAD009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5425161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>
          <a:extLst>
            <a:ext uri="{FF2B5EF4-FFF2-40B4-BE49-F238E27FC236}">
              <a16:creationId xmlns:a16="http://schemas.microsoft.com/office/drawing/2014/main" id="{EA78B82D-9AA8-CE21-B447-F92200B4D9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19:notes">
            <a:extLst>
              <a:ext uri="{FF2B5EF4-FFF2-40B4-BE49-F238E27FC236}">
                <a16:creationId xmlns:a16="http://schemas.microsoft.com/office/drawing/2014/main" id="{436DB0EC-7F64-C575-0592-D1A69A15B47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9" name="Google Shape;339;p19:notes">
            <a:extLst>
              <a:ext uri="{FF2B5EF4-FFF2-40B4-BE49-F238E27FC236}">
                <a16:creationId xmlns:a16="http://schemas.microsoft.com/office/drawing/2014/main" id="{F45DCC51-4AAF-5580-5DB0-31F1EF334CF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0" name="Google Shape;340;p19:notes">
            <a:extLst>
              <a:ext uri="{FF2B5EF4-FFF2-40B4-BE49-F238E27FC236}">
                <a16:creationId xmlns:a16="http://schemas.microsoft.com/office/drawing/2014/main" id="{3E7DB4D1-CA1D-E58A-812E-54A61D9E049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3830282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>
          <a:extLst>
            <a:ext uri="{FF2B5EF4-FFF2-40B4-BE49-F238E27FC236}">
              <a16:creationId xmlns:a16="http://schemas.microsoft.com/office/drawing/2014/main" id="{E96065BC-C2AB-DF33-A8E1-EF8E93E723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19:notes">
            <a:extLst>
              <a:ext uri="{FF2B5EF4-FFF2-40B4-BE49-F238E27FC236}">
                <a16:creationId xmlns:a16="http://schemas.microsoft.com/office/drawing/2014/main" id="{BB1917EA-54DA-DC70-73AC-034BD445861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9" name="Google Shape;339;p19:notes">
            <a:extLst>
              <a:ext uri="{FF2B5EF4-FFF2-40B4-BE49-F238E27FC236}">
                <a16:creationId xmlns:a16="http://schemas.microsoft.com/office/drawing/2014/main" id="{8F99143D-2EB5-EFFC-2C0E-6FCA3A9CA4E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0" name="Google Shape;340;p19:notes">
            <a:extLst>
              <a:ext uri="{FF2B5EF4-FFF2-40B4-BE49-F238E27FC236}">
                <a16:creationId xmlns:a16="http://schemas.microsoft.com/office/drawing/2014/main" id="{2BF902B3-CD59-32ED-A536-CED4723B791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692031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1" name="Google Shape;15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2" name="Google Shape;152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>
          <a:extLst>
            <a:ext uri="{FF2B5EF4-FFF2-40B4-BE49-F238E27FC236}">
              <a16:creationId xmlns:a16="http://schemas.microsoft.com/office/drawing/2014/main" id="{29A4941D-1746-A104-CE7C-5371BE5205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19:notes">
            <a:extLst>
              <a:ext uri="{FF2B5EF4-FFF2-40B4-BE49-F238E27FC236}">
                <a16:creationId xmlns:a16="http://schemas.microsoft.com/office/drawing/2014/main" id="{04E217AD-E12D-59FF-657A-0A9BD067A81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9" name="Google Shape;339;p19:notes">
            <a:extLst>
              <a:ext uri="{FF2B5EF4-FFF2-40B4-BE49-F238E27FC236}">
                <a16:creationId xmlns:a16="http://schemas.microsoft.com/office/drawing/2014/main" id="{05E001B5-2C18-1471-8374-CDA4A5D9D30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0" name="Google Shape;340;p19:notes">
            <a:extLst>
              <a:ext uri="{FF2B5EF4-FFF2-40B4-BE49-F238E27FC236}">
                <a16:creationId xmlns:a16="http://schemas.microsoft.com/office/drawing/2014/main" id="{64D0CB6B-2647-E7C1-C00E-B9EB9F8B088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508377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8" name="Google Shape;178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9" name="Google Shape;179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2" name="Google Shape;202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3" name="Google Shape;203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>
          <a:extLst>
            <a:ext uri="{FF2B5EF4-FFF2-40B4-BE49-F238E27FC236}">
              <a16:creationId xmlns:a16="http://schemas.microsoft.com/office/drawing/2014/main" id="{E878F703-7462-FE72-2AD2-B80F20A19F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6:notes">
            <a:extLst>
              <a:ext uri="{FF2B5EF4-FFF2-40B4-BE49-F238E27FC236}">
                <a16:creationId xmlns:a16="http://schemas.microsoft.com/office/drawing/2014/main" id="{C392F822-C7C9-0646-5ECB-0779273D3C0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2" name="Google Shape;202;p6:notes">
            <a:extLst>
              <a:ext uri="{FF2B5EF4-FFF2-40B4-BE49-F238E27FC236}">
                <a16:creationId xmlns:a16="http://schemas.microsoft.com/office/drawing/2014/main" id="{4E3F62C2-7080-827E-B718-C3CD0D84FD6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3" name="Google Shape;203;p6:notes">
            <a:extLst>
              <a:ext uri="{FF2B5EF4-FFF2-40B4-BE49-F238E27FC236}">
                <a16:creationId xmlns:a16="http://schemas.microsoft.com/office/drawing/2014/main" id="{E15E4400-30A2-E627-C582-D7F74E76DC4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073402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>
          <a:extLst>
            <a:ext uri="{FF2B5EF4-FFF2-40B4-BE49-F238E27FC236}">
              <a16:creationId xmlns:a16="http://schemas.microsoft.com/office/drawing/2014/main" id="{8F911972-F59E-BFCE-9AF6-ECEA5A5064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6:notes">
            <a:extLst>
              <a:ext uri="{FF2B5EF4-FFF2-40B4-BE49-F238E27FC236}">
                <a16:creationId xmlns:a16="http://schemas.microsoft.com/office/drawing/2014/main" id="{C4639EEB-F3A7-16DB-7080-46800668EBB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2" name="Google Shape;202;p6:notes">
            <a:extLst>
              <a:ext uri="{FF2B5EF4-FFF2-40B4-BE49-F238E27FC236}">
                <a16:creationId xmlns:a16="http://schemas.microsoft.com/office/drawing/2014/main" id="{C6E1D393-EDFC-7D89-B986-9ED7B5B5CC1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3" name="Google Shape;203;p6:notes">
            <a:extLst>
              <a:ext uri="{FF2B5EF4-FFF2-40B4-BE49-F238E27FC236}">
                <a16:creationId xmlns:a16="http://schemas.microsoft.com/office/drawing/2014/main" id="{6E8302D2-59FA-9B62-C325-DF9CD4CF29E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204781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6" name="Google Shape;236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7" name="Google Shape;237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9" name="Google Shape;339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0" name="Google Shape;340;p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>
  <p:cSld name="DEFAULT">
    <p:bg>
      <p:bgPr>
        <a:solidFill>
          <a:schemeClr val="lt1"/>
        </a:solidFill>
        <a:effectLst/>
      </p:bgPr>
    </p:bg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Google Shape;88;g314124ec3b6_0_336"/>
          <p:cNvGrpSpPr/>
          <p:nvPr/>
        </p:nvGrpSpPr>
        <p:grpSpPr>
          <a:xfrm>
            <a:off x="1660784" y="8338260"/>
            <a:ext cx="1491526" cy="91652"/>
            <a:chOff x="4580561" y="2589004"/>
            <a:chExt cx="1064464" cy="25200"/>
          </a:xfrm>
        </p:grpSpPr>
        <p:sp>
          <p:nvSpPr>
            <p:cNvPr id="89" name="Google Shape;89;g314124ec3b6_0_33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g314124ec3b6_0_33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1" name="Google Shape;91;g314124ec3b6_0_336"/>
          <p:cNvSpPr txBox="1">
            <a:spLocks noGrp="1"/>
          </p:cNvSpPr>
          <p:nvPr>
            <p:ph type="title" hasCustomPrompt="1"/>
          </p:nvPr>
        </p:nvSpPr>
        <p:spPr>
          <a:xfrm>
            <a:off x="1458900" y="1467900"/>
            <a:ext cx="15376800" cy="24894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0"/>
              <a:buNone/>
              <a:defRPr sz="1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0"/>
              <a:buNone/>
              <a:defRPr sz="1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0"/>
              <a:buNone/>
              <a:defRPr sz="1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0"/>
              <a:buNone/>
              <a:defRPr sz="1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0"/>
              <a:buNone/>
              <a:defRPr sz="1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0"/>
              <a:buNone/>
              <a:defRPr sz="1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0"/>
              <a:buNone/>
              <a:defRPr sz="1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0"/>
              <a:buNone/>
              <a:defRPr sz="1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0"/>
              <a:buNone/>
              <a:defRPr sz="1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2" name="Google Shape;92;g314124ec3b6_0_336"/>
          <p:cNvSpPr txBox="1">
            <a:spLocks noGrp="1"/>
          </p:cNvSpPr>
          <p:nvPr>
            <p:ph type="body" idx="1"/>
          </p:nvPr>
        </p:nvSpPr>
        <p:spPr>
          <a:xfrm>
            <a:off x="1458900" y="4545776"/>
            <a:ext cx="15376800" cy="31608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rmAutofit/>
          </a:bodyPr>
          <a:lstStyle>
            <a:lvl1pPr marL="457200" lvl="0" indent="-3937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Char char="●"/>
              <a:defRPr>
                <a:solidFill>
                  <a:schemeClr val="lt1"/>
                </a:solidFill>
              </a:defRPr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○"/>
              <a:defRPr>
                <a:solidFill>
                  <a:schemeClr val="lt1"/>
                </a:solidFill>
              </a:defRPr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■"/>
              <a:defRPr>
                <a:solidFill>
                  <a:schemeClr val="lt1"/>
                </a:solidFill>
              </a:defRPr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●"/>
              <a:defRPr>
                <a:solidFill>
                  <a:schemeClr val="lt1"/>
                </a:solidFill>
              </a:defRPr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○"/>
              <a:defRPr>
                <a:solidFill>
                  <a:schemeClr val="lt1"/>
                </a:solidFill>
              </a:defRPr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■"/>
              <a:defRPr>
                <a:solidFill>
                  <a:schemeClr val="lt1"/>
                </a:solidFill>
              </a:defRPr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●"/>
              <a:defRPr>
                <a:solidFill>
                  <a:schemeClr val="lt1"/>
                </a:solidFill>
              </a:defRPr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○"/>
              <a:defRPr>
                <a:solidFill>
                  <a:schemeClr val="lt1"/>
                </a:solidFill>
              </a:defRPr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g314124ec3b6_0_336"/>
          <p:cNvSpPr txBox="1">
            <a:spLocks noGrp="1"/>
          </p:cNvSpPr>
          <p:nvPr>
            <p:ph type="sldNum" idx="12"/>
          </p:nvPr>
        </p:nvSpPr>
        <p:spPr>
          <a:xfrm>
            <a:off x="17072605" y="9499702"/>
            <a:ext cx="1097400" cy="787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14124ec3b6_0_343"/>
          <p:cNvSpPr txBox="1">
            <a:spLocks noGrp="1"/>
          </p:cNvSpPr>
          <p:nvPr>
            <p:ph type="sldNum" idx="12"/>
          </p:nvPr>
        </p:nvSpPr>
        <p:spPr>
          <a:xfrm>
            <a:off x="17072605" y="9499702"/>
            <a:ext cx="1097400" cy="787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>
  <p:cSld name="DEFAULT">
    <p:bg>
      <p:bgPr>
        <a:solidFill>
          <a:schemeClr val="lt1"/>
        </a:solidFill>
        <a:effectLst/>
      </p:bgPr>
    </p:bg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70717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g314124ec3b6_0_272"/>
          <p:cNvSpPr/>
          <p:nvPr/>
        </p:nvSpPr>
        <p:spPr>
          <a:xfrm>
            <a:off x="0" y="0"/>
            <a:ext cx="18288000" cy="975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" name="Google Shape;25;g314124ec3b6_0_272"/>
          <p:cNvGrpSpPr/>
          <p:nvPr/>
        </p:nvGrpSpPr>
        <p:grpSpPr>
          <a:xfrm>
            <a:off x="1660784" y="2382511"/>
            <a:ext cx="1491526" cy="91652"/>
            <a:chOff x="4580561" y="2589004"/>
            <a:chExt cx="1064464" cy="25200"/>
          </a:xfrm>
        </p:grpSpPr>
        <p:sp>
          <p:nvSpPr>
            <p:cNvPr id="26" name="Google Shape;26;g314124ec3b6_0_27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g314124ec3b6_0_27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Google Shape;28;g314124ec3b6_0_272"/>
          <p:cNvSpPr txBox="1">
            <a:spLocks noGrp="1"/>
          </p:cNvSpPr>
          <p:nvPr>
            <p:ph type="ctrTitle"/>
          </p:nvPr>
        </p:nvSpPr>
        <p:spPr>
          <a:xfrm>
            <a:off x="1458900" y="2644900"/>
            <a:ext cx="15376200" cy="33294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1pPr>
            <a:lvl2pPr lvl="1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2pPr>
            <a:lvl3pPr lvl="2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3pPr>
            <a:lvl4pPr lvl="3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4pPr>
            <a:lvl5pPr lvl="4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5pPr>
            <a:lvl6pPr lvl="5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6pPr>
            <a:lvl7pPr lvl="6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7pPr>
            <a:lvl8pPr lvl="7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8pPr>
            <a:lvl9pPr lvl="8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9pPr>
          </a:lstStyle>
          <a:p>
            <a:endParaRPr/>
          </a:p>
        </p:txBody>
      </p:sp>
      <p:sp>
        <p:nvSpPr>
          <p:cNvPr id="29" name="Google Shape;29;g314124ec3b6_0_272"/>
          <p:cNvSpPr txBox="1">
            <a:spLocks noGrp="1"/>
          </p:cNvSpPr>
          <p:nvPr>
            <p:ph type="subTitle" idx="1"/>
          </p:nvPr>
        </p:nvSpPr>
        <p:spPr>
          <a:xfrm>
            <a:off x="1459255" y="6345800"/>
            <a:ext cx="15376200" cy="10824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30" name="Google Shape;30;g314124ec3b6_0_272"/>
          <p:cNvSpPr txBox="1">
            <a:spLocks noGrp="1"/>
          </p:cNvSpPr>
          <p:nvPr>
            <p:ph type="sldNum" idx="12"/>
          </p:nvPr>
        </p:nvSpPr>
        <p:spPr>
          <a:xfrm>
            <a:off x="17072605" y="9499702"/>
            <a:ext cx="1097400" cy="787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oogle Shape;32;g314124ec3b6_0_280"/>
          <p:cNvGrpSpPr/>
          <p:nvPr/>
        </p:nvGrpSpPr>
        <p:grpSpPr>
          <a:xfrm>
            <a:off x="1660784" y="2382511"/>
            <a:ext cx="1491526" cy="91652"/>
            <a:chOff x="4580561" y="2589004"/>
            <a:chExt cx="1064464" cy="25200"/>
          </a:xfrm>
        </p:grpSpPr>
        <p:sp>
          <p:nvSpPr>
            <p:cNvPr id="33" name="Google Shape;33;g314124ec3b6_0_28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g314124ec3b6_0_28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" name="Google Shape;35;g314124ec3b6_0_280"/>
          <p:cNvSpPr txBox="1">
            <a:spLocks noGrp="1"/>
          </p:cNvSpPr>
          <p:nvPr>
            <p:ph type="title"/>
          </p:nvPr>
        </p:nvSpPr>
        <p:spPr>
          <a:xfrm>
            <a:off x="1458900" y="2644900"/>
            <a:ext cx="15376800" cy="30372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g314124ec3b6_0_280"/>
          <p:cNvSpPr txBox="1">
            <a:spLocks noGrp="1"/>
          </p:cNvSpPr>
          <p:nvPr>
            <p:ph type="sldNum" idx="12"/>
          </p:nvPr>
        </p:nvSpPr>
        <p:spPr>
          <a:xfrm>
            <a:off x="17072605" y="9499702"/>
            <a:ext cx="1097400" cy="787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g314124ec3b6_0_294"/>
          <p:cNvSpPr/>
          <p:nvPr/>
        </p:nvSpPr>
        <p:spPr>
          <a:xfrm>
            <a:off x="0" y="0"/>
            <a:ext cx="18288000" cy="975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" name="Google Shape;47;g314124ec3b6_0_294"/>
          <p:cNvGrpSpPr/>
          <p:nvPr/>
        </p:nvGrpSpPr>
        <p:grpSpPr>
          <a:xfrm>
            <a:off x="1660784" y="2382511"/>
            <a:ext cx="1491526" cy="91652"/>
            <a:chOff x="4580561" y="2589004"/>
            <a:chExt cx="1064464" cy="25200"/>
          </a:xfrm>
        </p:grpSpPr>
        <p:sp>
          <p:nvSpPr>
            <p:cNvPr id="48" name="Google Shape;48;g314124ec3b6_0_29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g314124ec3b6_0_29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0" name="Google Shape;50;g314124ec3b6_0_294"/>
          <p:cNvSpPr txBox="1">
            <a:spLocks noGrp="1"/>
          </p:cNvSpPr>
          <p:nvPr>
            <p:ph type="title"/>
          </p:nvPr>
        </p:nvSpPr>
        <p:spPr>
          <a:xfrm>
            <a:off x="1458900" y="2637300"/>
            <a:ext cx="15376800" cy="10704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51" name="Google Shape;51;g314124ec3b6_0_294"/>
          <p:cNvSpPr txBox="1">
            <a:spLocks noGrp="1"/>
          </p:cNvSpPr>
          <p:nvPr>
            <p:ph type="body" idx="1"/>
          </p:nvPr>
        </p:nvSpPr>
        <p:spPr>
          <a:xfrm>
            <a:off x="1458650" y="4157750"/>
            <a:ext cx="7548600" cy="45222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rmAutofit/>
          </a:bodyPr>
          <a:lstStyle>
            <a:lvl1pPr marL="457200" lvl="0" indent="-393700">
              <a:spcBef>
                <a:spcPts val="0"/>
              </a:spcBef>
              <a:spcAft>
                <a:spcPts val="0"/>
              </a:spcAft>
              <a:buSzPts val="2600"/>
              <a:buChar char="●"/>
              <a:defRPr/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g314124ec3b6_0_294"/>
          <p:cNvSpPr txBox="1">
            <a:spLocks noGrp="1"/>
          </p:cNvSpPr>
          <p:nvPr>
            <p:ph type="body" idx="2"/>
          </p:nvPr>
        </p:nvSpPr>
        <p:spPr>
          <a:xfrm>
            <a:off x="9287207" y="4157750"/>
            <a:ext cx="7548600" cy="45222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rmAutofit/>
          </a:bodyPr>
          <a:lstStyle>
            <a:lvl1pPr marL="457200" lvl="0" indent="-393700">
              <a:spcBef>
                <a:spcPts val="0"/>
              </a:spcBef>
              <a:spcAft>
                <a:spcPts val="0"/>
              </a:spcAft>
              <a:buSzPts val="2600"/>
              <a:buChar char="●"/>
              <a:defRPr/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9pPr>
          </a:lstStyle>
          <a:p>
            <a:endParaRPr/>
          </a:p>
        </p:txBody>
      </p:sp>
      <p:sp>
        <p:nvSpPr>
          <p:cNvPr id="53" name="Google Shape;53;g314124ec3b6_0_294"/>
          <p:cNvSpPr txBox="1">
            <a:spLocks noGrp="1"/>
          </p:cNvSpPr>
          <p:nvPr>
            <p:ph type="sldNum" idx="12"/>
          </p:nvPr>
        </p:nvSpPr>
        <p:spPr>
          <a:xfrm>
            <a:off x="17072605" y="9499702"/>
            <a:ext cx="1097400" cy="787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314124ec3b6_0_303"/>
          <p:cNvSpPr/>
          <p:nvPr/>
        </p:nvSpPr>
        <p:spPr>
          <a:xfrm>
            <a:off x="0" y="0"/>
            <a:ext cx="18288000" cy="975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6" name="Google Shape;56;g314124ec3b6_0_303"/>
          <p:cNvGrpSpPr/>
          <p:nvPr/>
        </p:nvGrpSpPr>
        <p:grpSpPr>
          <a:xfrm>
            <a:off x="1660784" y="2382511"/>
            <a:ext cx="1491526" cy="91652"/>
            <a:chOff x="4580561" y="2589004"/>
            <a:chExt cx="1064464" cy="25200"/>
          </a:xfrm>
        </p:grpSpPr>
        <p:sp>
          <p:nvSpPr>
            <p:cNvPr id="57" name="Google Shape;57;g314124ec3b6_0_30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g314124ec3b6_0_30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" name="Google Shape;59;g314124ec3b6_0_303"/>
          <p:cNvSpPr txBox="1">
            <a:spLocks noGrp="1"/>
          </p:cNvSpPr>
          <p:nvPr>
            <p:ph type="title"/>
          </p:nvPr>
        </p:nvSpPr>
        <p:spPr>
          <a:xfrm>
            <a:off x="1458900" y="2637300"/>
            <a:ext cx="15376800" cy="10704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60" name="Google Shape;60;g314124ec3b6_0_303"/>
          <p:cNvSpPr txBox="1">
            <a:spLocks noGrp="1"/>
          </p:cNvSpPr>
          <p:nvPr>
            <p:ph type="sldNum" idx="12"/>
          </p:nvPr>
        </p:nvSpPr>
        <p:spPr>
          <a:xfrm>
            <a:off x="17072605" y="9499702"/>
            <a:ext cx="1097400" cy="787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14124ec3b6_0_310"/>
          <p:cNvSpPr/>
          <p:nvPr/>
        </p:nvSpPr>
        <p:spPr>
          <a:xfrm>
            <a:off x="0" y="0"/>
            <a:ext cx="18288000" cy="975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" name="Google Shape;63;g314124ec3b6_0_310"/>
          <p:cNvGrpSpPr/>
          <p:nvPr/>
        </p:nvGrpSpPr>
        <p:grpSpPr>
          <a:xfrm>
            <a:off x="1660784" y="2382511"/>
            <a:ext cx="1491526" cy="91652"/>
            <a:chOff x="4580561" y="2589004"/>
            <a:chExt cx="1064464" cy="25200"/>
          </a:xfrm>
        </p:grpSpPr>
        <p:sp>
          <p:nvSpPr>
            <p:cNvPr id="64" name="Google Shape;64;g314124ec3b6_0_31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g314124ec3b6_0_31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g314124ec3b6_0_310"/>
          <p:cNvSpPr txBox="1">
            <a:spLocks noGrp="1"/>
          </p:cNvSpPr>
          <p:nvPr>
            <p:ph type="title"/>
          </p:nvPr>
        </p:nvSpPr>
        <p:spPr>
          <a:xfrm>
            <a:off x="1460000" y="2637300"/>
            <a:ext cx="6601800" cy="27630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67" name="Google Shape;67;g314124ec3b6_0_310"/>
          <p:cNvSpPr txBox="1">
            <a:spLocks noGrp="1"/>
          </p:cNvSpPr>
          <p:nvPr>
            <p:ph type="body" idx="1"/>
          </p:nvPr>
        </p:nvSpPr>
        <p:spPr>
          <a:xfrm>
            <a:off x="1442450" y="5563450"/>
            <a:ext cx="6601800" cy="31950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rmAutofit/>
          </a:bodyPr>
          <a:lstStyle>
            <a:lvl1pPr marL="457200" lvl="0" indent="-393700">
              <a:spcBef>
                <a:spcPts val="0"/>
              </a:spcBef>
              <a:spcAft>
                <a:spcPts val="0"/>
              </a:spcAft>
              <a:buSzPts val="2600"/>
              <a:buChar char="●"/>
              <a:defRPr/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9pPr>
          </a:lstStyle>
          <a:p>
            <a:endParaRPr/>
          </a:p>
        </p:txBody>
      </p:sp>
      <p:sp>
        <p:nvSpPr>
          <p:cNvPr id="68" name="Google Shape;68;g314124ec3b6_0_310"/>
          <p:cNvSpPr txBox="1">
            <a:spLocks noGrp="1"/>
          </p:cNvSpPr>
          <p:nvPr>
            <p:ph type="sldNum" idx="12"/>
          </p:nvPr>
        </p:nvSpPr>
        <p:spPr>
          <a:xfrm>
            <a:off x="17072605" y="9499702"/>
            <a:ext cx="1097400" cy="787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g314124ec3b6_0_318"/>
          <p:cNvGrpSpPr/>
          <p:nvPr/>
        </p:nvGrpSpPr>
        <p:grpSpPr>
          <a:xfrm>
            <a:off x="1660784" y="8338260"/>
            <a:ext cx="1491526" cy="91652"/>
            <a:chOff x="4580561" y="2589004"/>
            <a:chExt cx="1064464" cy="25200"/>
          </a:xfrm>
        </p:grpSpPr>
        <p:sp>
          <p:nvSpPr>
            <p:cNvPr id="71" name="Google Shape;71;g314124ec3b6_0_31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g314124ec3b6_0_31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" name="Google Shape;73;g314124ec3b6_0_318"/>
          <p:cNvSpPr txBox="1">
            <a:spLocks noGrp="1"/>
          </p:cNvSpPr>
          <p:nvPr>
            <p:ph type="title"/>
          </p:nvPr>
        </p:nvSpPr>
        <p:spPr>
          <a:xfrm>
            <a:off x="1458900" y="1728600"/>
            <a:ext cx="14042400" cy="59700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4" name="Google Shape;74;g314124ec3b6_0_318"/>
          <p:cNvSpPr txBox="1">
            <a:spLocks noGrp="1"/>
          </p:cNvSpPr>
          <p:nvPr>
            <p:ph type="sldNum" idx="12"/>
          </p:nvPr>
        </p:nvSpPr>
        <p:spPr>
          <a:xfrm>
            <a:off x="17072605" y="9499702"/>
            <a:ext cx="1097400" cy="787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14124ec3b6_0_324"/>
          <p:cNvSpPr/>
          <p:nvPr/>
        </p:nvSpPr>
        <p:spPr>
          <a:xfrm>
            <a:off x="0" y="0"/>
            <a:ext cx="9144000" cy="10287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7" name="Google Shape;77;g314124ec3b6_0_324"/>
          <p:cNvGrpSpPr/>
          <p:nvPr/>
        </p:nvGrpSpPr>
        <p:grpSpPr>
          <a:xfrm>
            <a:off x="1660784" y="2382511"/>
            <a:ext cx="1491526" cy="91652"/>
            <a:chOff x="4580561" y="2589004"/>
            <a:chExt cx="1064464" cy="25200"/>
          </a:xfrm>
        </p:grpSpPr>
        <p:sp>
          <p:nvSpPr>
            <p:cNvPr id="78" name="Google Shape;78;g314124ec3b6_0_32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g314124ec3b6_0_32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0" name="Google Shape;80;g314124ec3b6_0_324"/>
          <p:cNvSpPr txBox="1">
            <a:spLocks noGrp="1"/>
          </p:cNvSpPr>
          <p:nvPr>
            <p:ph type="title"/>
          </p:nvPr>
        </p:nvSpPr>
        <p:spPr>
          <a:xfrm>
            <a:off x="1460000" y="2637300"/>
            <a:ext cx="6601800" cy="33744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81" name="Google Shape;81;g314124ec3b6_0_324"/>
          <p:cNvSpPr txBox="1">
            <a:spLocks noGrp="1"/>
          </p:cNvSpPr>
          <p:nvPr>
            <p:ph type="subTitle" idx="1"/>
          </p:nvPr>
        </p:nvSpPr>
        <p:spPr>
          <a:xfrm>
            <a:off x="1449900" y="6323050"/>
            <a:ext cx="6601800" cy="15180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82" name="Google Shape;82;g314124ec3b6_0_324"/>
          <p:cNvSpPr txBox="1">
            <a:spLocks noGrp="1"/>
          </p:cNvSpPr>
          <p:nvPr>
            <p:ph type="body" idx="2"/>
          </p:nvPr>
        </p:nvSpPr>
        <p:spPr>
          <a:xfrm>
            <a:off x="10348450" y="2705250"/>
            <a:ext cx="6748800" cy="60510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rmAutofit/>
          </a:bodyPr>
          <a:lstStyle>
            <a:lvl1pPr marL="457200" lvl="0" indent="-393700">
              <a:spcBef>
                <a:spcPts val="0"/>
              </a:spcBef>
              <a:spcAft>
                <a:spcPts val="0"/>
              </a:spcAft>
              <a:buSzPts val="2600"/>
              <a:buChar char="●"/>
              <a:defRPr/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9pPr>
          </a:lstStyle>
          <a:p>
            <a:endParaRPr/>
          </a:p>
        </p:txBody>
      </p:sp>
      <p:sp>
        <p:nvSpPr>
          <p:cNvPr id="83" name="Google Shape;83;g314124ec3b6_0_324"/>
          <p:cNvSpPr txBox="1">
            <a:spLocks noGrp="1"/>
          </p:cNvSpPr>
          <p:nvPr>
            <p:ph type="sldNum" idx="12"/>
          </p:nvPr>
        </p:nvSpPr>
        <p:spPr>
          <a:xfrm>
            <a:off x="17072605" y="9499702"/>
            <a:ext cx="1097400" cy="787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14124ec3b6_0_333"/>
          <p:cNvSpPr txBox="1">
            <a:spLocks noGrp="1"/>
          </p:cNvSpPr>
          <p:nvPr>
            <p:ph type="body" idx="1"/>
          </p:nvPr>
        </p:nvSpPr>
        <p:spPr>
          <a:xfrm>
            <a:off x="1449900" y="8745102"/>
            <a:ext cx="15394800" cy="9210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</a:lstStyle>
          <a:p>
            <a:endParaRPr/>
          </a:p>
        </p:txBody>
      </p:sp>
      <p:sp>
        <p:nvSpPr>
          <p:cNvPr id="86" name="Google Shape;86;g314124ec3b6_0_333"/>
          <p:cNvSpPr txBox="1">
            <a:spLocks noGrp="1"/>
          </p:cNvSpPr>
          <p:nvPr>
            <p:ph type="sldNum" idx="12"/>
          </p:nvPr>
        </p:nvSpPr>
        <p:spPr>
          <a:xfrm>
            <a:off x="17072605" y="9499702"/>
            <a:ext cx="1097400" cy="787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g314124ec3b6_0_268"/>
          <p:cNvSpPr txBox="1">
            <a:spLocks noGrp="1"/>
          </p:cNvSpPr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600"/>
              <a:buFont typeface="Raleway"/>
              <a:buNone/>
              <a:defRPr sz="56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600"/>
              <a:buFont typeface="Raleway"/>
              <a:buNone/>
              <a:defRPr sz="56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600"/>
              <a:buFont typeface="Raleway"/>
              <a:buNone/>
              <a:defRPr sz="56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600"/>
              <a:buFont typeface="Raleway"/>
              <a:buNone/>
              <a:defRPr sz="56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600"/>
              <a:buFont typeface="Raleway"/>
              <a:buNone/>
              <a:defRPr sz="56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600"/>
              <a:buFont typeface="Raleway"/>
              <a:buNone/>
              <a:defRPr sz="56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600"/>
              <a:buFont typeface="Raleway"/>
              <a:buNone/>
              <a:defRPr sz="56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600"/>
              <a:buFont typeface="Raleway"/>
              <a:buNone/>
              <a:defRPr sz="56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600"/>
              <a:buFont typeface="Raleway"/>
              <a:buNone/>
              <a:defRPr sz="56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1" name="Google Shape;21;g314124ec3b6_0_268"/>
          <p:cNvSpPr txBox="1">
            <a:spLocks noGrp="1"/>
          </p:cNvSpPr>
          <p:nvPr>
            <p:ph type="body" idx="1"/>
          </p:nvPr>
        </p:nvSpPr>
        <p:spPr>
          <a:xfrm>
            <a:off x="623400" y="2304950"/>
            <a:ext cx="17041200" cy="68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rmAutofit/>
          </a:bodyPr>
          <a:lstStyle>
            <a:lvl1pPr marL="457200" lvl="0" indent="-393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Lato"/>
              <a:buChar char="●"/>
              <a:defRPr sz="26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Lato"/>
              <a:buChar char="○"/>
              <a:defRPr sz="22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Lato"/>
              <a:buChar char="■"/>
              <a:defRPr sz="22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Lato"/>
              <a:buChar char="●"/>
              <a:defRPr sz="22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Lato"/>
              <a:buChar char="○"/>
              <a:defRPr sz="22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Lato"/>
              <a:buChar char="■"/>
              <a:defRPr sz="22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Lato"/>
              <a:buChar char="●"/>
              <a:defRPr sz="22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Lato"/>
              <a:buChar char="○"/>
              <a:defRPr sz="22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Lato"/>
              <a:buChar char="■"/>
              <a:defRPr sz="22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2" name="Google Shape;22;g314124ec3b6_0_268"/>
          <p:cNvSpPr txBox="1">
            <a:spLocks noGrp="1"/>
          </p:cNvSpPr>
          <p:nvPr>
            <p:ph type="sldNum" idx="12"/>
          </p:nvPr>
        </p:nvSpPr>
        <p:spPr>
          <a:xfrm>
            <a:off x="17072605" y="9499702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 algn="r">
              <a:buNone/>
              <a:defRPr sz="2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2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2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2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2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2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2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2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2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5" r:id="rId3"/>
    <p:sldLayoutId id="2147483656" r:id="rId4"/>
    <p:sldLayoutId id="2147483657" r:id="rId5"/>
    <p:sldLayoutId id="2147483658" r:id="rId6"/>
    <p:sldLayoutId id="2147483659" r:id="rId7"/>
    <p:sldLayoutId id="2147483660" r:id="rId8"/>
    <p:sldLayoutId id="2147483661" r:id="rId9"/>
    <p:sldLayoutId id="2147483662" r:id="rId10"/>
    <p:sldLayoutId id="2147483663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7.xml"/><Relationship Id="rId9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8.xml"/><Relationship Id="rId9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107;p3" descr="preencoded.png">
            <a:extLst>
              <a:ext uri="{FF2B5EF4-FFF2-40B4-BE49-F238E27FC236}">
                <a16:creationId xmlns:a16="http://schemas.microsoft.com/office/drawing/2014/main" id="{DC99A3AC-523E-0F41-AF52-C94DDE1FE28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638629"/>
            <a:ext cx="18288003" cy="1094014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118;p3">
            <a:extLst>
              <a:ext uri="{FF2B5EF4-FFF2-40B4-BE49-F238E27FC236}">
                <a16:creationId xmlns:a16="http://schemas.microsoft.com/office/drawing/2014/main" id="{5D5A914A-77C2-646D-606E-DE94D8AA829A}"/>
              </a:ext>
            </a:extLst>
          </p:cNvPr>
          <p:cNvSpPr/>
          <p:nvPr/>
        </p:nvSpPr>
        <p:spPr>
          <a:xfrm>
            <a:off x="1601108" y="1419225"/>
            <a:ext cx="14872606" cy="1019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sz="6000" b="1" dirty="0">
                <a:solidFill>
                  <a:schemeClr val="bg1"/>
                </a:solidFill>
              </a:rPr>
              <a:t>Stock Price Prediction Using Stock Transformer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F93028-5F4E-FDED-13BB-54367215BF82}"/>
              </a:ext>
            </a:extLst>
          </p:cNvPr>
          <p:cNvSpPr txBox="1"/>
          <p:nvPr/>
        </p:nvSpPr>
        <p:spPr>
          <a:xfrm>
            <a:off x="1930400" y="6370283"/>
            <a:ext cx="9260114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bg1">
                    <a:lumMod val="95000"/>
                  </a:schemeClr>
                </a:solidFill>
              </a:rPr>
              <a:t>Presented by:</a:t>
            </a:r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 </a:t>
            </a:r>
          </a:p>
          <a:p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Zayan Rashid Rana</a:t>
            </a:r>
          </a:p>
          <a:p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Muhammad Hammad Latif</a:t>
            </a:r>
          </a:p>
          <a:p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Abdul Haseeb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05D646-5820-E9A7-A59B-80AE655B6402}"/>
              </a:ext>
            </a:extLst>
          </p:cNvPr>
          <p:cNvSpPr txBox="1"/>
          <p:nvPr/>
        </p:nvSpPr>
        <p:spPr>
          <a:xfrm>
            <a:off x="1601108" y="3962544"/>
            <a:ext cx="926011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Final Project Presentation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8">
          <a:extLst>
            <a:ext uri="{FF2B5EF4-FFF2-40B4-BE49-F238E27FC236}">
              <a16:creationId xmlns:a16="http://schemas.microsoft.com/office/drawing/2014/main" id="{4DA19EB2-951A-A089-F170-8A07AF572F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Google Shape;239;p8" descr="preencoded.png">
            <a:extLst>
              <a:ext uri="{FF2B5EF4-FFF2-40B4-BE49-F238E27FC236}">
                <a16:creationId xmlns:a16="http://schemas.microsoft.com/office/drawing/2014/main" id="{4AC54FBC-7F9C-3D4F-EDF7-8C3A668523D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8" descr="preencoded.png">
            <a:extLst>
              <a:ext uri="{FF2B5EF4-FFF2-40B4-BE49-F238E27FC236}">
                <a16:creationId xmlns:a16="http://schemas.microsoft.com/office/drawing/2014/main" id="{4EB3380C-BC2A-1322-F7EB-943C1477528B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2925" y="4905375"/>
            <a:ext cx="611410" cy="638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8" descr="preencoded.png">
            <a:extLst>
              <a:ext uri="{FF2B5EF4-FFF2-40B4-BE49-F238E27FC236}">
                <a16:creationId xmlns:a16="http://schemas.microsoft.com/office/drawing/2014/main" id="{B45DB5B3-195D-BCFA-71E6-FF943FA87A05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42925" y="5029200"/>
            <a:ext cx="305657" cy="638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8" descr="preencoded.png">
            <a:extLst>
              <a:ext uri="{FF2B5EF4-FFF2-40B4-BE49-F238E27FC236}">
                <a16:creationId xmlns:a16="http://schemas.microsoft.com/office/drawing/2014/main" id="{A7568D4C-42C9-D24B-2436-DF22C486AA1F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571625" y="0"/>
            <a:ext cx="9525" cy="9432894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8">
            <a:extLst>
              <a:ext uri="{FF2B5EF4-FFF2-40B4-BE49-F238E27FC236}">
                <a16:creationId xmlns:a16="http://schemas.microsoft.com/office/drawing/2014/main" id="{1961A02C-FF73-2939-63A7-6A5B3456394E}"/>
              </a:ext>
            </a:extLst>
          </p:cNvPr>
          <p:cNvSpPr/>
          <p:nvPr/>
        </p:nvSpPr>
        <p:spPr>
          <a:xfrm>
            <a:off x="2452254" y="1169761"/>
            <a:ext cx="15923989" cy="196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ts val="1425"/>
              </a:lnSpc>
            </a:pPr>
            <a:r>
              <a:rPr lang="en-US" sz="3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Plot the 'Volume' to visualize the historical trend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380907-0AD9-4C39-D488-EC8107F5479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75860" y="1674482"/>
            <a:ext cx="11136279" cy="7983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9918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>
          <a:extLst>
            <a:ext uri="{FF2B5EF4-FFF2-40B4-BE49-F238E27FC236}">
              <a16:creationId xmlns:a16="http://schemas.microsoft.com/office/drawing/2014/main" id="{37041ACA-7A1B-4FAB-DF84-5447D43189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19" descr="preencoded.png">
            <a:extLst>
              <a:ext uri="{FF2B5EF4-FFF2-40B4-BE49-F238E27FC236}">
                <a16:creationId xmlns:a16="http://schemas.microsoft.com/office/drawing/2014/main" id="{A9AAFC43-1188-9F04-0EF3-86078F64294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19" descr="preencoded.png">
            <a:extLst>
              <a:ext uri="{FF2B5EF4-FFF2-40B4-BE49-F238E27FC236}">
                <a16:creationId xmlns:a16="http://schemas.microsoft.com/office/drawing/2014/main" id="{75162189-ABF2-E1CF-42C1-978857D31182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2925" y="4905375"/>
            <a:ext cx="611414" cy="63817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19" descr="preencoded.png">
            <a:extLst>
              <a:ext uri="{FF2B5EF4-FFF2-40B4-BE49-F238E27FC236}">
                <a16:creationId xmlns:a16="http://schemas.microsoft.com/office/drawing/2014/main" id="{443529D3-0770-F7D8-9958-99C5898BB8D2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42925" y="5029200"/>
            <a:ext cx="305656" cy="63817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19" descr="preencoded.png">
            <a:extLst>
              <a:ext uri="{FF2B5EF4-FFF2-40B4-BE49-F238E27FC236}">
                <a16:creationId xmlns:a16="http://schemas.microsoft.com/office/drawing/2014/main" id="{A5D0AB0F-2482-556A-CD2F-57CD72066D53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571625" y="0"/>
            <a:ext cx="9525" cy="9432894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19">
            <a:extLst>
              <a:ext uri="{FF2B5EF4-FFF2-40B4-BE49-F238E27FC236}">
                <a16:creationId xmlns:a16="http://schemas.microsoft.com/office/drawing/2014/main" id="{DA36FF20-491F-44EB-95B2-86DF73F9C52B}"/>
              </a:ext>
            </a:extLst>
          </p:cNvPr>
          <p:cNvSpPr/>
          <p:nvPr/>
        </p:nvSpPr>
        <p:spPr>
          <a:xfrm>
            <a:off x="3600450" y="7419975"/>
            <a:ext cx="1295400" cy="390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endParaRPr sz="225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2" name="Google Shape;352;p19">
            <a:extLst>
              <a:ext uri="{FF2B5EF4-FFF2-40B4-BE49-F238E27FC236}">
                <a16:creationId xmlns:a16="http://schemas.microsoft.com/office/drawing/2014/main" id="{2110F5E8-D393-A7DE-2CCC-B684C6A46B3B}"/>
              </a:ext>
            </a:extLst>
          </p:cNvPr>
          <p:cNvSpPr/>
          <p:nvPr/>
        </p:nvSpPr>
        <p:spPr>
          <a:xfrm>
            <a:off x="3600450" y="5219700"/>
            <a:ext cx="1790700" cy="3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endParaRPr sz="225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3" name="Google Shape;353;p19">
            <a:extLst>
              <a:ext uri="{FF2B5EF4-FFF2-40B4-BE49-F238E27FC236}">
                <a16:creationId xmlns:a16="http://schemas.microsoft.com/office/drawing/2014/main" id="{5E1FCE8B-C8D3-B074-DD4E-CB706428FBFC}"/>
              </a:ext>
            </a:extLst>
          </p:cNvPr>
          <p:cNvSpPr/>
          <p:nvPr/>
        </p:nvSpPr>
        <p:spPr>
          <a:xfrm>
            <a:off x="3600450" y="6315075"/>
            <a:ext cx="3587700" cy="3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endParaRPr sz="225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4" name="Google Shape;354;p19">
            <a:extLst>
              <a:ext uri="{FF2B5EF4-FFF2-40B4-BE49-F238E27FC236}">
                <a16:creationId xmlns:a16="http://schemas.microsoft.com/office/drawing/2014/main" id="{795017B3-879F-FBD8-7DFB-4C0BCAF840B8}"/>
              </a:ext>
            </a:extLst>
          </p:cNvPr>
          <p:cNvSpPr/>
          <p:nvPr/>
        </p:nvSpPr>
        <p:spPr>
          <a:xfrm>
            <a:off x="2304194" y="1533094"/>
            <a:ext cx="14696671" cy="11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ts val="1425"/>
              </a:lnSpc>
            </a:pPr>
            <a:r>
              <a:rPr lang="en-US" sz="40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Calculate the moving average of the 'Close' price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2B9DF6-648C-B562-97B2-3E7E54F2DC0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66381" y="3228544"/>
            <a:ext cx="7249537" cy="308653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5140161-EE21-2D04-BB2F-4E2E031DE1C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15918" y="2736672"/>
            <a:ext cx="9229519" cy="4966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7641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>
          <a:extLst>
            <a:ext uri="{FF2B5EF4-FFF2-40B4-BE49-F238E27FC236}">
              <a16:creationId xmlns:a16="http://schemas.microsoft.com/office/drawing/2014/main" id="{0945A67F-ED5B-BE04-6066-DB98EC899B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19" descr="preencoded.png">
            <a:extLst>
              <a:ext uri="{FF2B5EF4-FFF2-40B4-BE49-F238E27FC236}">
                <a16:creationId xmlns:a16="http://schemas.microsoft.com/office/drawing/2014/main" id="{3CD14B13-AC93-EB95-A3C8-444200D950F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19" descr="preencoded.png">
            <a:extLst>
              <a:ext uri="{FF2B5EF4-FFF2-40B4-BE49-F238E27FC236}">
                <a16:creationId xmlns:a16="http://schemas.microsoft.com/office/drawing/2014/main" id="{28A74DBE-8C83-DD7A-1E90-F51748609476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2925" y="4905375"/>
            <a:ext cx="611414" cy="63817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19" descr="preencoded.png">
            <a:extLst>
              <a:ext uri="{FF2B5EF4-FFF2-40B4-BE49-F238E27FC236}">
                <a16:creationId xmlns:a16="http://schemas.microsoft.com/office/drawing/2014/main" id="{1D15876C-A87E-EE2D-E7F8-2CAB45E1EC4A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42925" y="5029200"/>
            <a:ext cx="305656" cy="63817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19" descr="preencoded.png">
            <a:extLst>
              <a:ext uri="{FF2B5EF4-FFF2-40B4-BE49-F238E27FC236}">
                <a16:creationId xmlns:a16="http://schemas.microsoft.com/office/drawing/2014/main" id="{5F85632A-7C91-2E6B-A3FB-C95680648847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571625" y="0"/>
            <a:ext cx="9525" cy="9432894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19">
            <a:extLst>
              <a:ext uri="{FF2B5EF4-FFF2-40B4-BE49-F238E27FC236}">
                <a16:creationId xmlns:a16="http://schemas.microsoft.com/office/drawing/2014/main" id="{C1EDAFB3-8859-D9FA-8FA1-3C785BA0AE3E}"/>
              </a:ext>
            </a:extLst>
          </p:cNvPr>
          <p:cNvSpPr/>
          <p:nvPr/>
        </p:nvSpPr>
        <p:spPr>
          <a:xfrm>
            <a:off x="3600450" y="7419975"/>
            <a:ext cx="1295400" cy="390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endParaRPr sz="225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2" name="Google Shape;352;p19">
            <a:extLst>
              <a:ext uri="{FF2B5EF4-FFF2-40B4-BE49-F238E27FC236}">
                <a16:creationId xmlns:a16="http://schemas.microsoft.com/office/drawing/2014/main" id="{5B770CC2-B8A7-ABC2-1BD8-7DD4B94B01B2}"/>
              </a:ext>
            </a:extLst>
          </p:cNvPr>
          <p:cNvSpPr/>
          <p:nvPr/>
        </p:nvSpPr>
        <p:spPr>
          <a:xfrm>
            <a:off x="3600450" y="5219700"/>
            <a:ext cx="1790700" cy="3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endParaRPr sz="225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3" name="Google Shape;353;p19">
            <a:extLst>
              <a:ext uri="{FF2B5EF4-FFF2-40B4-BE49-F238E27FC236}">
                <a16:creationId xmlns:a16="http://schemas.microsoft.com/office/drawing/2014/main" id="{17BF7639-531D-7B66-FEBC-B879FB2EE9BB}"/>
              </a:ext>
            </a:extLst>
          </p:cNvPr>
          <p:cNvSpPr/>
          <p:nvPr/>
        </p:nvSpPr>
        <p:spPr>
          <a:xfrm>
            <a:off x="3600450" y="6315075"/>
            <a:ext cx="3587700" cy="3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endParaRPr sz="225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4" name="Google Shape;354;p19">
            <a:extLst>
              <a:ext uri="{FF2B5EF4-FFF2-40B4-BE49-F238E27FC236}">
                <a16:creationId xmlns:a16="http://schemas.microsoft.com/office/drawing/2014/main" id="{A727D5C8-1412-F2BF-D272-1C5033FB7FCA}"/>
              </a:ext>
            </a:extLst>
          </p:cNvPr>
          <p:cNvSpPr/>
          <p:nvPr/>
        </p:nvSpPr>
        <p:spPr>
          <a:xfrm>
            <a:off x="2435174" y="579075"/>
            <a:ext cx="13375871" cy="11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204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43"/>
              <a:buFont typeface="Arial"/>
              <a:buNone/>
            </a:pPr>
            <a:r>
              <a:rPr lang="en-US" sz="6000" dirty="0">
                <a:solidFill>
                  <a:schemeClr val="bg1"/>
                </a:solidFill>
              </a:rPr>
              <a:t>Simple and comparative Visualization</a:t>
            </a:r>
            <a:endParaRPr sz="4800" b="0" i="0" u="none" strike="noStrike" cap="none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24F5FB-4BFE-93CE-9168-1B7C187E4A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77383" y="2915652"/>
            <a:ext cx="7268589" cy="679227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B99C44E-BB13-3888-0EBC-6F017C10473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96396" y="1760175"/>
            <a:ext cx="8535591" cy="8106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3116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>
          <a:extLst>
            <a:ext uri="{FF2B5EF4-FFF2-40B4-BE49-F238E27FC236}">
              <a16:creationId xmlns:a16="http://schemas.microsoft.com/office/drawing/2014/main" id="{955A4EFC-D970-E368-110A-70B62D643F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19" descr="preencoded.png">
            <a:extLst>
              <a:ext uri="{FF2B5EF4-FFF2-40B4-BE49-F238E27FC236}">
                <a16:creationId xmlns:a16="http://schemas.microsoft.com/office/drawing/2014/main" id="{3B4D28A3-548E-0218-DBAF-CFB894E7460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19" descr="preencoded.png">
            <a:extLst>
              <a:ext uri="{FF2B5EF4-FFF2-40B4-BE49-F238E27FC236}">
                <a16:creationId xmlns:a16="http://schemas.microsoft.com/office/drawing/2014/main" id="{33E5EEB5-2D09-0339-7CC2-F8472FC56073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2925" y="4905375"/>
            <a:ext cx="611414" cy="63817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19" descr="preencoded.png">
            <a:extLst>
              <a:ext uri="{FF2B5EF4-FFF2-40B4-BE49-F238E27FC236}">
                <a16:creationId xmlns:a16="http://schemas.microsoft.com/office/drawing/2014/main" id="{534C7D14-6328-FEBF-5121-8E433AB30F04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42925" y="5029200"/>
            <a:ext cx="305656" cy="63817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19" descr="preencoded.png">
            <a:extLst>
              <a:ext uri="{FF2B5EF4-FFF2-40B4-BE49-F238E27FC236}">
                <a16:creationId xmlns:a16="http://schemas.microsoft.com/office/drawing/2014/main" id="{9E3EB491-FF9A-05D6-6AF1-6E3DD90F23DB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571625" y="0"/>
            <a:ext cx="9525" cy="9432894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19">
            <a:extLst>
              <a:ext uri="{FF2B5EF4-FFF2-40B4-BE49-F238E27FC236}">
                <a16:creationId xmlns:a16="http://schemas.microsoft.com/office/drawing/2014/main" id="{1C9B602F-96ED-CE5B-CECF-840788B17DAF}"/>
              </a:ext>
            </a:extLst>
          </p:cNvPr>
          <p:cNvSpPr/>
          <p:nvPr/>
        </p:nvSpPr>
        <p:spPr>
          <a:xfrm>
            <a:off x="3600450" y="7419975"/>
            <a:ext cx="1295400" cy="390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endParaRPr sz="225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2" name="Google Shape;352;p19">
            <a:extLst>
              <a:ext uri="{FF2B5EF4-FFF2-40B4-BE49-F238E27FC236}">
                <a16:creationId xmlns:a16="http://schemas.microsoft.com/office/drawing/2014/main" id="{2D75A4CB-300B-28CF-0E73-FF6ACE39474C}"/>
              </a:ext>
            </a:extLst>
          </p:cNvPr>
          <p:cNvSpPr/>
          <p:nvPr/>
        </p:nvSpPr>
        <p:spPr>
          <a:xfrm>
            <a:off x="3600450" y="5219700"/>
            <a:ext cx="1790700" cy="3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endParaRPr sz="225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3" name="Google Shape;353;p19">
            <a:extLst>
              <a:ext uri="{FF2B5EF4-FFF2-40B4-BE49-F238E27FC236}">
                <a16:creationId xmlns:a16="http://schemas.microsoft.com/office/drawing/2014/main" id="{28907F0F-74F2-C438-FCD4-F5A572035C4A}"/>
              </a:ext>
            </a:extLst>
          </p:cNvPr>
          <p:cNvSpPr/>
          <p:nvPr/>
        </p:nvSpPr>
        <p:spPr>
          <a:xfrm>
            <a:off x="3600450" y="6315075"/>
            <a:ext cx="3587700" cy="3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endParaRPr sz="225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4" name="Google Shape;354;p19">
            <a:extLst>
              <a:ext uri="{FF2B5EF4-FFF2-40B4-BE49-F238E27FC236}">
                <a16:creationId xmlns:a16="http://schemas.microsoft.com/office/drawing/2014/main" id="{5D259AB9-9D56-ADF7-CD5F-C9DFB1DB8530}"/>
              </a:ext>
            </a:extLst>
          </p:cNvPr>
          <p:cNvSpPr/>
          <p:nvPr/>
        </p:nvSpPr>
        <p:spPr>
          <a:xfrm>
            <a:off x="2435174" y="579075"/>
            <a:ext cx="16575869" cy="11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204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43"/>
              <a:buFont typeface="Arial"/>
              <a:buNone/>
            </a:pPr>
            <a:r>
              <a:rPr lang="en-US" sz="7043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Correlation Matrix </a:t>
            </a:r>
            <a:r>
              <a:rPr lang="en-US" sz="48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(Volume is independent)</a:t>
            </a:r>
            <a:endParaRPr sz="7043" b="0" i="0" u="none" strike="noStrike" cap="none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E93B324-81EF-87AC-7686-A72A1B5ED0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97264" y="2062670"/>
            <a:ext cx="9069066" cy="80116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55BAC59-92AE-8E1E-D3C8-1EFFC7FCC4D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878581" y="4552877"/>
            <a:ext cx="7297168" cy="2114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79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>
          <a:extLst>
            <a:ext uri="{FF2B5EF4-FFF2-40B4-BE49-F238E27FC236}">
              <a16:creationId xmlns:a16="http://schemas.microsoft.com/office/drawing/2014/main" id="{C1B8BEF1-6B13-5BBE-7572-5F48E12505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19" descr="preencoded.png">
            <a:extLst>
              <a:ext uri="{FF2B5EF4-FFF2-40B4-BE49-F238E27FC236}">
                <a16:creationId xmlns:a16="http://schemas.microsoft.com/office/drawing/2014/main" id="{62D406AA-4F8E-CA0F-AEF3-16526CB3C14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19" descr="preencoded.png">
            <a:extLst>
              <a:ext uri="{FF2B5EF4-FFF2-40B4-BE49-F238E27FC236}">
                <a16:creationId xmlns:a16="http://schemas.microsoft.com/office/drawing/2014/main" id="{32FC813D-CFD2-E4E4-F22B-E7AEFA30AB32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2925" y="4905375"/>
            <a:ext cx="611414" cy="63817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19" descr="preencoded.png">
            <a:extLst>
              <a:ext uri="{FF2B5EF4-FFF2-40B4-BE49-F238E27FC236}">
                <a16:creationId xmlns:a16="http://schemas.microsoft.com/office/drawing/2014/main" id="{56967F47-F04E-F910-E6B4-D1346F63FD77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42925" y="5029200"/>
            <a:ext cx="305656" cy="63817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19" descr="preencoded.png">
            <a:extLst>
              <a:ext uri="{FF2B5EF4-FFF2-40B4-BE49-F238E27FC236}">
                <a16:creationId xmlns:a16="http://schemas.microsoft.com/office/drawing/2014/main" id="{7A3FE530-7444-3D8C-E471-4BD8A06B91E5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571625" y="0"/>
            <a:ext cx="9525" cy="9432894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19">
            <a:extLst>
              <a:ext uri="{FF2B5EF4-FFF2-40B4-BE49-F238E27FC236}">
                <a16:creationId xmlns:a16="http://schemas.microsoft.com/office/drawing/2014/main" id="{9B760620-D3FB-4EAC-7233-51279FB952F6}"/>
              </a:ext>
            </a:extLst>
          </p:cNvPr>
          <p:cNvSpPr/>
          <p:nvPr/>
        </p:nvSpPr>
        <p:spPr>
          <a:xfrm>
            <a:off x="3600450" y="7419975"/>
            <a:ext cx="1295400" cy="390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endParaRPr sz="225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2" name="Google Shape;352;p19">
            <a:extLst>
              <a:ext uri="{FF2B5EF4-FFF2-40B4-BE49-F238E27FC236}">
                <a16:creationId xmlns:a16="http://schemas.microsoft.com/office/drawing/2014/main" id="{7AED14CD-6034-4096-359E-36210ADA6B19}"/>
              </a:ext>
            </a:extLst>
          </p:cNvPr>
          <p:cNvSpPr/>
          <p:nvPr/>
        </p:nvSpPr>
        <p:spPr>
          <a:xfrm>
            <a:off x="3600450" y="5219700"/>
            <a:ext cx="1790700" cy="3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endParaRPr sz="225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3" name="Google Shape;353;p19">
            <a:extLst>
              <a:ext uri="{FF2B5EF4-FFF2-40B4-BE49-F238E27FC236}">
                <a16:creationId xmlns:a16="http://schemas.microsoft.com/office/drawing/2014/main" id="{E751721F-F71F-0FF3-5603-6B289D3C2CD4}"/>
              </a:ext>
            </a:extLst>
          </p:cNvPr>
          <p:cNvSpPr/>
          <p:nvPr/>
        </p:nvSpPr>
        <p:spPr>
          <a:xfrm>
            <a:off x="3600450" y="6315075"/>
            <a:ext cx="3587700" cy="3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endParaRPr sz="225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4" name="Google Shape;354;p19">
            <a:extLst>
              <a:ext uri="{FF2B5EF4-FFF2-40B4-BE49-F238E27FC236}">
                <a16:creationId xmlns:a16="http://schemas.microsoft.com/office/drawing/2014/main" id="{518D477D-26E3-8B6E-A957-3FDF5CFC6483}"/>
              </a:ext>
            </a:extLst>
          </p:cNvPr>
          <p:cNvSpPr/>
          <p:nvPr/>
        </p:nvSpPr>
        <p:spPr>
          <a:xfrm>
            <a:off x="7036203" y="3724275"/>
            <a:ext cx="9505950" cy="11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204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43"/>
              <a:buFont typeface="Arial"/>
              <a:buNone/>
            </a:pPr>
            <a:r>
              <a:rPr lang="en-US" sz="72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RESULTS</a:t>
            </a:r>
            <a:endParaRPr sz="7200" b="0" i="0" u="none" strike="noStrike" cap="none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299905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>
          <a:extLst>
            <a:ext uri="{FF2B5EF4-FFF2-40B4-BE49-F238E27FC236}">
              <a16:creationId xmlns:a16="http://schemas.microsoft.com/office/drawing/2014/main" id="{B914CA03-AB7A-D0EF-3C7B-58A7E82E3B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19" descr="preencoded.png">
            <a:extLst>
              <a:ext uri="{FF2B5EF4-FFF2-40B4-BE49-F238E27FC236}">
                <a16:creationId xmlns:a16="http://schemas.microsoft.com/office/drawing/2014/main" id="{6AC3FE16-C95E-0C34-26CB-A3EA76C99B5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19" descr="preencoded.png">
            <a:extLst>
              <a:ext uri="{FF2B5EF4-FFF2-40B4-BE49-F238E27FC236}">
                <a16:creationId xmlns:a16="http://schemas.microsoft.com/office/drawing/2014/main" id="{15933FAD-D468-2668-B858-0DFFFD4DAD1B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2925" y="4905375"/>
            <a:ext cx="611414" cy="63817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19" descr="preencoded.png">
            <a:extLst>
              <a:ext uri="{FF2B5EF4-FFF2-40B4-BE49-F238E27FC236}">
                <a16:creationId xmlns:a16="http://schemas.microsoft.com/office/drawing/2014/main" id="{798362D9-ADA2-3ADA-2CA7-BB8A32E09DF2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42925" y="5029200"/>
            <a:ext cx="305656" cy="63817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19" descr="preencoded.png">
            <a:extLst>
              <a:ext uri="{FF2B5EF4-FFF2-40B4-BE49-F238E27FC236}">
                <a16:creationId xmlns:a16="http://schemas.microsoft.com/office/drawing/2014/main" id="{7C5C842C-5F65-9EA5-3C10-713E03533F5B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571625" y="0"/>
            <a:ext cx="9525" cy="9432894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19">
            <a:extLst>
              <a:ext uri="{FF2B5EF4-FFF2-40B4-BE49-F238E27FC236}">
                <a16:creationId xmlns:a16="http://schemas.microsoft.com/office/drawing/2014/main" id="{02B936C4-926D-398E-7F73-C516F440C438}"/>
              </a:ext>
            </a:extLst>
          </p:cNvPr>
          <p:cNvSpPr/>
          <p:nvPr/>
        </p:nvSpPr>
        <p:spPr>
          <a:xfrm>
            <a:off x="3600450" y="7419975"/>
            <a:ext cx="1295400" cy="390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endParaRPr sz="225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2" name="Google Shape;352;p19">
            <a:extLst>
              <a:ext uri="{FF2B5EF4-FFF2-40B4-BE49-F238E27FC236}">
                <a16:creationId xmlns:a16="http://schemas.microsoft.com/office/drawing/2014/main" id="{8624E0D4-D96A-D268-CAAD-DB2D90C22D5A}"/>
              </a:ext>
            </a:extLst>
          </p:cNvPr>
          <p:cNvSpPr/>
          <p:nvPr/>
        </p:nvSpPr>
        <p:spPr>
          <a:xfrm>
            <a:off x="3600450" y="5219700"/>
            <a:ext cx="1790700" cy="3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endParaRPr sz="225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3" name="Google Shape;353;p19">
            <a:extLst>
              <a:ext uri="{FF2B5EF4-FFF2-40B4-BE49-F238E27FC236}">
                <a16:creationId xmlns:a16="http://schemas.microsoft.com/office/drawing/2014/main" id="{52EC916A-C90E-7C48-4F15-48B0E61A4094}"/>
              </a:ext>
            </a:extLst>
          </p:cNvPr>
          <p:cNvSpPr/>
          <p:nvPr/>
        </p:nvSpPr>
        <p:spPr>
          <a:xfrm>
            <a:off x="3600450" y="6315075"/>
            <a:ext cx="3587700" cy="3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endParaRPr sz="225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4" name="Google Shape;354;p19">
            <a:extLst>
              <a:ext uri="{FF2B5EF4-FFF2-40B4-BE49-F238E27FC236}">
                <a16:creationId xmlns:a16="http://schemas.microsoft.com/office/drawing/2014/main" id="{7D5A16EB-CF5D-C541-5876-BE41F46757C4}"/>
              </a:ext>
            </a:extLst>
          </p:cNvPr>
          <p:cNvSpPr/>
          <p:nvPr/>
        </p:nvSpPr>
        <p:spPr>
          <a:xfrm>
            <a:off x="7036203" y="3724275"/>
            <a:ext cx="9505950" cy="11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204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43"/>
              <a:buFont typeface="Arial"/>
              <a:buNone/>
            </a:pPr>
            <a:r>
              <a:rPr lang="en-US" sz="72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RESULTS</a:t>
            </a:r>
            <a:endParaRPr sz="7200" b="0" i="0" u="none" strike="noStrike" cap="none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D00B67-C3F4-D321-A05C-9B74F7EF67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41839" y="2778688"/>
            <a:ext cx="10570541" cy="4381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3583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>
          <a:extLst>
            <a:ext uri="{FF2B5EF4-FFF2-40B4-BE49-F238E27FC236}">
              <a16:creationId xmlns:a16="http://schemas.microsoft.com/office/drawing/2014/main" id="{854E2056-D98F-A674-2780-DDBE3692EB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19" descr="preencoded.png">
            <a:extLst>
              <a:ext uri="{FF2B5EF4-FFF2-40B4-BE49-F238E27FC236}">
                <a16:creationId xmlns:a16="http://schemas.microsoft.com/office/drawing/2014/main" id="{846435BE-6A8D-9E18-E22A-A2CFC4F8818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19" descr="preencoded.png">
            <a:extLst>
              <a:ext uri="{FF2B5EF4-FFF2-40B4-BE49-F238E27FC236}">
                <a16:creationId xmlns:a16="http://schemas.microsoft.com/office/drawing/2014/main" id="{93F840C3-C7E7-7E2D-FA7A-5FA577A204B7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2925" y="4905375"/>
            <a:ext cx="611414" cy="63817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19" descr="preencoded.png">
            <a:extLst>
              <a:ext uri="{FF2B5EF4-FFF2-40B4-BE49-F238E27FC236}">
                <a16:creationId xmlns:a16="http://schemas.microsoft.com/office/drawing/2014/main" id="{6657D9B7-C256-F895-610C-8B0AF76AB26B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42925" y="5029200"/>
            <a:ext cx="305656" cy="63817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19" descr="preencoded.png">
            <a:extLst>
              <a:ext uri="{FF2B5EF4-FFF2-40B4-BE49-F238E27FC236}">
                <a16:creationId xmlns:a16="http://schemas.microsoft.com/office/drawing/2014/main" id="{915FF743-5B84-410D-DDE6-7D6B8263D312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571625" y="0"/>
            <a:ext cx="9525" cy="9432894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19">
            <a:extLst>
              <a:ext uri="{FF2B5EF4-FFF2-40B4-BE49-F238E27FC236}">
                <a16:creationId xmlns:a16="http://schemas.microsoft.com/office/drawing/2014/main" id="{E36C08A0-ADC1-6D65-5648-887B6CC5C2F4}"/>
              </a:ext>
            </a:extLst>
          </p:cNvPr>
          <p:cNvSpPr/>
          <p:nvPr/>
        </p:nvSpPr>
        <p:spPr>
          <a:xfrm>
            <a:off x="3600450" y="7419975"/>
            <a:ext cx="1295400" cy="390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endParaRPr sz="225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2" name="Google Shape;352;p19">
            <a:extLst>
              <a:ext uri="{FF2B5EF4-FFF2-40B4-BE49-F238E27FC236}">
                <a16:creationId xmlns:a16="http://schemas.microsoft.com/office/drawing/2014/main" id="{4A6A0D59-7A82-B04E-1725-9187EC6A95A5}"/>
              </a:ext>
            </a:extLst>
          </p:cNvPr>
          <p:cNvSpPr/>
          <p:nvPr/>
        </p:nvSpPr>
        <p:spPr>
          <a:xfrm>
            <a:off x="3600450" y="5219700"/>
            <a:ext cx="1790700" cy="3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endParaRPr sz="225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3" name="Google Shape;353;p19">
            <a:extLst>
              <a:ext uri="{FF2B5EF4-FFF2-40B4-BE49-F238E27FC236}">
                <a16:creationId xmlns:a16="http://schemas.microsoft.com/office/drawing/2014/main" id="{B10778CC-7304-0211-F99F-4E4B13BCC08D}"/>
              </a:ext>
            </a:extLst>
          </p:cNvPr>
          <p:cNvSpPr/>
          <p:nvPr/>
        </p:nvSpPr>
        <p:spPr>
          <a:xfrm>
            <a:off x="3600450" y="6315075"/>
            <a:ext cx="3587700" cy="3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endParaRPr sz="225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4" name="Google Shape;354;p19">
            <a:extLst>
              <a:ext uri="{FF2B5EF4-FFF2-40B4-BE49-F238E27FC236}">
                <a16:creationId xmlns:a16="http://schemas.microsoft.com/office/drawing/2014/main" id="{E456E0A1-A13C-FB6C-9D5A-2B8629669DAF}"/>
              </a:ext>
            </a:extLst>
          </p:cNvPr>
          <p:cNvSpPr/>
          <p:nvPr/>
        </p:nvSpPr>
        <p:spPr>
          <a:xfrm>
            <a:off x="7036203" y="3724275"/>
            <a:ext cx="9505950" cy="11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204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43"/>
              <a:buFont typeface="Arial"/>
              <a:buNone/>
            </a:pPr>
            <a:r>
              <a:rPr lang="en-US" sz="72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RESULTS</a:t>
            </a:r>
            <a:endParaRPr sz="7200" b="0" i="0" u="none" strike="noStrike" cap="none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9A48D9-6140-B77A-B02D-EA198EA03E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98041" y="1654627"/>
            <a:ext cx="11819446" cy="6977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1236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>
          <a:extLst>
            <a:ext uri="{FF2B5EF4-FFF2-40B4-BE49-F238E27FC236}">
              <a16:creationId xmlns:a16="http://schemas.microsoft.com/office/drawing/2014/main" id="{DCBF9F58-8E6F-87F6-B41D-B9E71C0E7F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19" descr="preencoded.png">
            <a:extLst>
              <a:ext uri="{FF2B5EF4-FFF2-40B4-BE49-F238E27FC236}">
                <a16:creationId xmlns:a16="http://schemas.microsoft.com/office/drawing/2014/main" id="{34EE4AC6-8F11-A48A-1BB2-5C6A28E1A83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19" descr="preencoded.png">
            <a:extLst>
              <a:ext uri="{FF2B5EF4-FFF2-40B4-BE49-F238E27FC236}">
                <a16:creationId xmlns:a16="http://schemas.microsoft.com/office/drawing/2014/main" id="{9B8A2985-AFD7-9EC8-3258-8FC6BFB85C7B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2925" y="4905375"/>
            <a:ext cx="611414" cy="63817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19" descr="preencoded.png">
            <a:extLst>
              <a:ext uri="{FF2B5EF4-FFF2-40B4-BE49-F238E27FC236}">
                <a16:creationId xmlns:a16="http://schemas.microsoft.com/office/drawing/2014/main" id="{0ABFABBD-9119-DB3B-B763-BFA851020A4D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42925" y="5029200"/>
            <a:ext cx="305656" cy="63817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19" descr="preencoded.png">
            <a:extLst>
              <a:ext uri="{FF2B5EF4-FFF2-40B4-BE49-F238E27FC236}">
                <a16:creationId xmlns:a16="http://schemas.microsoft.com/office/drawing/2014/main" id="{3B79B320-836C-3834-8916-AC6801DFA014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571625" y="0"/>
            <a:ext cx="9525" cy="9432894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19">
            <a:extLst>
              <a:ext uri="{FF2B5EF4-FFF2-40B4-BE49-F238E27FC236}">
                <a16:creationId xmlns:a16="http://schemas.microsoft.com/office/drawing/2014/main" id="{9BEF9639-5D27-9407-2724-2E6F00E33D97}"/>
              </a:ext>
            </a:extLst>
          </p:cNvPr>
          <p:cNvSpPr/>
          <p:nvPr/>
        </p:nvSpPr>
        <p:spPr>
          <a:xfrm>
            <a:off x="3600450" y="7419975"/>
            <a:ext cx="1295400" cy="390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endParaRPr sz="225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2" name="Google Shape;352;p19">
            <a:extLst>
              <a:ext uri="{FF2B5EF4-FFF2-40B4-BE49-F238E27FC236}">
                <a16:creationId xmlns:a16="http://schemas.microsoft.com/office/drawing/2014/main" id="{68F89F83-A4AD-298F-1EE1-C02987C81DBA}"/>
              </a:ext>
            </a:extLst>
          </p:cNvPr>
          <p:cNvSpPr/>
          <p:nvPr/>
        </p:nvSpPr>
        <p:spPr>
          <a:xfrm>
            <a:off x="3600450" y="5219700"/>
            <a:ext cx="1790700" cy="3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endParaRPr sz="225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3" name="Google Shape;353;p19">
            <a:extLst>
              <a:ext uri="{FF2B5EF4-FFF2-40B4-BE49-F238E27FC236}">
                <a16:creationId xmlns:a16="http://schemas.microsoft.com/office/drawing/2014/main" id="{9DC8D7F1-8AF5-52CB-F3E0-D8E0D915CD03}"/>
              </a:ext>
            </a:extLst>
          </p:cNvPr>
          <p:cNvSpPr/>
          <p:nvPr/>
        </p:nvSpPr>
        <p:spPr>
          <a:xfrm>
            <a:off x="3600450" y="6315075"/>
            <a:ext cx="3587700" cy="3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endParaRPr sz="225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4" name="Google Shape;354;p19">
            <a:extLst>
              <a:ext uri="{FF2B5EF4-FFF2-40B4-BE49-F238E27FC236}">
                <a16:creationId xmlns:a16="http://schemas.microsoft.com/office/drawing/2014/main" id="{40F9C861-4EF9-413A-71A6-8CB79D80E493}"/>
              </a:ext>
            </a:extLst>
          </p:cNvPr>
          <p:cNvSpPr/>
          <p:nvPr/>
        </p:nvSpPr>
        <p:spPr>
          <a:xfrm>
            <a:off x="2435174" y="579075"/>
            <a:ext cx="14391871" cy="11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204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43"/>
              <a:buFont typeface="Arial"/>
              <a:buNone/>
            </a:pPr>
            <a:r>
              <a:rPr lang="en-US" sz="7043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Actual vs Predicted close price values</a:t>
            </a:r>
            <a:endParaRPr sz="7043" b="0" i="0" u="none" strike="noStrike" cap="none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EF5B76B-AC01-6793-EF6B-E9E92007DF6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89092" y="3373690"/>
            <a:ext cx="6681163" cy="3191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8152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>
          <a:extLst>
            <a:ext uri="{FF2B5EF4-FFF2-40B4-BE49-F238E27FC236}">
              <a16:creationId xmlns:a16="http://schemas.microsoft.com/office/drawing/2014/main" id="{9A8A1BDC-FFB0-1568-D8DC-F3D7D865D9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19" descr="preencoded.png">
            <a:extLst>
              <a:ext uri="{FF2B5EF4-FFF2-40B4-BE49-F238E27FC236}">
                <a16:creationId xmlns:a16="http://schemas.microsoft.com/office/drawing/2014/main" id="{362D13C9-3833-584E-A3C4-E24EC0A0CEF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19" descr="preencoded.png">
            <a:extLst>
              <a:ext uri="{FF2B5EF4-FFF2-40B4-BE49-F238E27FC236}">
                <a16:creationId xmlns:a16="http://schemas.microsoft.com/office/drawing/2014/main" id="{0342A80E-1261-6852-1D1A-8230135D45FB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2925" y="4905375"/>
            <a:ext cx="611414" cy="63817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19" descr="preencoded.png">
            <a:extLst>
              <a:ext uri="{FF2B5EF4-FFF2-40B4-BE49-F238E27FC236}">
                <a16:creationId xmlns:a16="http://schemas.microsoft.com/office/drawing/2014/main" id="{B8BE72AA-63A9-1B50-0340-5221855E14B7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42925" y="5029200"/>
            <a:ext cx="305656" cy="63817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19" descr="preencoded.png">
            <a:extLst>
              <a:ext uri="{FF2B5EF4-FFF2-40B4-BE49-F238E27FC236}">
                <a16:creationId xmlns:a16="http://schemas.microsoft.com/office/drawing/2014/main" id="{38AAAE7E-DD92-4407-6888-A2661B6FE093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571625" y="0"/>
            <a:ext cx="9525" cy="9432894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19">
            <a:extLst>
              <a:ext uri="{FF2B5EF4-FFF2-40B4-BE49-F238E27FC236}">
                <a16:creationId xmlns:a16="http://schemas.microsoft.com/office/drawing/2014/main" id="{38011ED3-84AC-21BD-3E14-7B9821CE3868}"/>
              </a:ext>
            </a:extLst>
          </p:cNvPr>
          <p:cNvSpPr/>
          <p:nvPr/>
        </p:nvSpPr>
        <p:spPr>
          <a:xfrm>
            <a:off x="3600450" y="7419975"/>
            <a:ext cx="1295400" cy="390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endParaRPr sz="225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2" name="Google Shape;352;p19">
            <a:extLst>
              <a:ext uri="{FF2B5EF4-FFF2-40B4-BE49-F238E27FC236}">
                <a16:creationId xmlns:a16="http://schemas.microsoft.com/office/drawing/2014/main" id="{18198ED3-CFD5-2566-AF07-E7FD88754023}"/>
              </a:ext>
            </a:extLst>
          </p:cNvPr>
          <p:cNvSpPr/>
          <p:nvPr/>
        </p:nvSpPr>
        <p:spPr>
          <a:xfrm>
            <a:off x="3600450" y="5219700"/>
            <a:ext cx="1790700" cy="3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endParaRPr sz="225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3" name="Google Shape;353;p19">
            <a:extLst>
              <a:ext uri="{FF2B5EF4-FFF2-40B4-BE49-F238E27FC236}">
                <a16:creationId xmlns:a16="http://schemas.microsoft.com/office/drawing/2014/main" id="{4F896B0B-4ABF-CE41-3ACC-8753966169EC}"/>
              </a:ext>
            </a:extLst>
          </p:cNvPr>
          <p:cNvSpPr/>
          <p:nvPr/>
        </p:nvSpPr>
        <p:spPr>
          <a:xfrm>
            <a:off x="3600450" y="6315075"/>
            <a:ext cx="3587700" cy="3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endParaRPr sz="225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4" name="Google Shape;354;p19">
            <a:extLst>
              <a:ext uri="{FF2B5EF4-FFF2-40B4-BE49-F238E27FC236}">
                <a16:creationId xmlns:a16="http://schemas.microsoft.com/office/drawing/2014/main" id="{969283C1-BB9D-B96A-BEB5-F19A0D6E133D}"/>
              </a:ext>
            </a:extLst>
          </p:cNvPr>
          <p:cNvSpPr/>
          <p:nvPr/>
        </p:nvSpPr>
        <p:spPr>
          <a:xfrm>
            <a:off x="2435175" y="579075"/>
            <a:ext cx="9505950" cy="11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204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43"/>
              <a:buFont typeface="Arial"/>
              <a:buNone/>
            </a:pPr>
            <a:r>
              <a:rPr lang="en-US" sz="7043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Actual vs Predicted </a:t>
            </a:r>
            <a:endParaRPr sz="7043" b="0" i="0" u="none" strike="noStrike" cap="none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88C5C1A-0A88-D726-3B08-630D0D3FA4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71123" y="2614269"/>
            <a:ext cx="11159032" cy="6108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4561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>
          <a:extLst>
            <a:ext uri="{FF2B5EF4-FFF2-40B4-BE49-F238E27FC236}">
              <a16:creationId xmlns:a16="http://schemas.microsoft.com/office/drawing/2014/main" id="{A37EC4C6-7F8D-F523-EE35-BFCD17E5D4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19" descr="preencoded.png">
            <a:extLst>
              <a:ext uri="{FF2B5EF4-FFF2-40B4-BE49-F238E27FC236}">
                <a16:creationId xmlns:a16="http://schemas.microsoft.com/office/drawing/2014/main" id="{ED4235AB-7E54-A39D-C47C-E3FE9D37C7E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19" descr="preencoded.png">
            <a:extLst>
              <a:ext uri="{FF2B5EF4-FFF2-40B4-BE49-F238E27FC236}">
                <a16:creationId xmlns:a16="http://schemas.microsoft.com/office/drawing/2014/main" id="{C242D44B-1C4A-3481-1D39-6CECD84BD218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2925" y="4905375"/>
            <a:ext cx="611414" cy="63817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19" descr="preencoded.png">
            <a:extLst>
              <a:ext uri="{FF2B5EF4-FFF2-40B4-BE49-F238E27FC236}">
                <a16:creationId xmlns:a16="http://schemas.microsoft.com/office/drawing/2014/main" id="{4E40DD90-A8DC-EAEF-552E-DC4E066419B8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42925" y="5029200"/>
            <a:ext cx="305656" cy="63817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19" descr="preencoded.png">
            <a:extLst>
              <a:ext uri="{FF2B5EF4-FFF2-40B4-BE49-F238E27FC236}">
                <a16:creationId xmlns:a16="http://schemas.microsoft.com/office/drawing/2014/main" id="{E24BA038-4D69-F2D0-A663-C360F69F8BDD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571625" y="0"/>
            <a:ext cx="9525" cy="9432894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19">
            <a:extLst>
              <a:ext uri="{FF2B5EF4-FFF2-40B4-BE49-F238E27FC236}">
                <a16:creationId xmlns:a16="http://schemas.microsoft.com/office/drawing/2014/main" id="{5A32432B-A1D0-1ACE-5364-E73746B621C7}"/>
              </a:ext>
            </a:extLst>
          </p:cNvPr>
          <p:cNvSpPr/>
          <p:nvPr/>
        </p:nvSpPr>
        <p:spPr>
          <a:xfrm>
            <a:off x="3600450" y="7419975"/>
            <a:ext cx="1295400" cy="390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endParaRPr sz="225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2" name="Google Shape;352;p19">
            <a:extLst>
              <a:ext uri="{FF2B5EF4-FFF2-40B4-BE49-F238E27FC236}">
                <a16:creationId xmlns:a16="http://schemas.microsoft.com/office/drawing/2014/main" id="{3013B5AF-BBCF-E0C8-6948-E7C761B01F74}"/>
              </a:ext>
            </a:extLst>
          </p:cNvPr>
          <p:cNvSpPr/>
          <p:nvPr/>
        </p:nvSpPr>
        <p:spPr>
          <a:xfrm>
            <a:off x="3600450" y="5219700"/>
            <a:ext cx="1790700" cy="3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endParaRPr sz="225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3" name="Google Shape;353;p19">
            <a:extLst>
              <a:ext uri="{FF2B5EF4-FFF2-40B4-BE49-F238E27FC236}">
                <a16:creationId xmlns:a16="http://schemas.microsoft.com/office/drawing/2014/main" id="{93467FCE-C85F-C22A-51AE-E7EF85F4F552}"/>
              </a:ext>
            </a:extLst>
          </p:cNvPr>
          <p:cNvSpPr/>
          <p:nvPr/>
        </p:nvSpPr>
        <p:spPr>
          <a:xfrm>
            <a:off x="3600450" y="6315075"/>
            <a:ext cx="3587700" cy="3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endParaRPr sz="225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4" name="Google Shape;354;p19">
            <a:extLst>
              <a:ext uri="{FF2B5EF4-FFF2-40B4-BE49-F238E27FC236}">
                <a16:creationId xmlns:a16="http://schemas.microsoft.com/office/drawing/2014/main" id="{AC57AF5A-29A6-3981-FBAD-ABD65C23FAD7}"/>
              </a:ext>
            </a:extLst>
          </p:cNvPr>
          <p:cNvSpPr/>
          <p:nvPr/>
        </p:nvSpPr>
        <p:spPr>
          <a:xfrm>
            <a:off x="1998436" y="647700"/>
            <a:ext cx="14304785" cy="11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204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43"/>
              <a:buFont typeface="Arial"/>
              <a:buNone/>
            </a:pPr>
            <a:r>
              <a:rPr lang="en-US" sz="72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Implementation of early stopping</a:t>
            </a:r>
            <a:endParaRPr sz="7200" b="0" i="0" u="none" strike="noStrike" cap="none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08BCA30-2326-9448-6199-0164C2B0DCF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34723" y="2476500"/>
            <a:ext cx="8240275" cy="7344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B57F51D-14DD-5C34-271A-FD89A0D41C84}"/>
              </a:ext>
            </a:extLst>
          </p:cNvPr>
          <p:cNvSpPr txBox="1"/>
          <p:nvPr/>
        </p:nvSpPr>
        <p:spPr>
          <a:xfrm>
            <a:off x="1791328" y="5182350"/>
            <a:ext cx="9260114" cy="5392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lnSpc>
                <a:spcPct val="13204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43"/>
              <a:buFont typeface="Arial"/>
              <a:buNone/>
            </a:pPr>
            <a:r>
              <a:rPr lang="en-US" sz="24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Prevented overfitting</a:t>
            </a:r>
          </a:p>
        </p:txBody>
      </p:sp>
    </p:spTree>
    <p:extLst>
      <p:ext uri="{BB962C8B-B14F-4D97-AF65-F5344CB8AC3E}">
        <p14:creationId xmlns:p14="http://schemas.microsoft.com/office/powerpoint/2010/main" val="23402244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3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4513" y="0"/>
            <a:ext cx="18301858" cy="102870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3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2925" y="4905375"/>
            <a:ext cx="611409" cy="638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3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42925" y="5029200"/>
            <a:ext cx="305658" cy="638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3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571625" y="0"/>
            <a:ext cx="9525" cy="9432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3"/>
          <p:cNvSpPr/>
          <p:nvPr/>
        </p:nvSpPr>
        <p:spPr>
          <a:xfrm>
            <a:off x="2762250" y="1057275"/>
            <a:ext cx="14500225" cy="1019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sz="6000" b="1" dirty="0">
                <a:solidFill>
                  <a:schemeClr val="bg1"/>
                </a:solidFill>
              </a:rPr>
              <a:t>Problem Objectives and Details</a:t>
            </a:r>
          </a:p>
        </p:txBody>
      </p:sp>
      <p:sp>
        <p:nvSpPr>
          <p:cNvPr id="119" name="Google Shape;119;p3"/>
          <p:cNvSpPr/>
          <p:nvPr/>
        </p:nvSpPr>
        <p:spPr>
          <a:xfrm>
            <a:off x="2410395" y="4716446"/>
            <a:ext cx="5576537" cy="166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chemeClr val="bg1"/>
              </a:buClr>
            </a:pPr>
            <a:r>
              <a:rPr lang="en-US" sz="2800" b="1" dirty="0">
                <a:solidFill>
                  <a:schemeClr val="bg1"/>
                </a:solidFill>
              </a:rPr>
              <a:t>Problem Statement:</a:t>
            </a:r>
          </a:p>
          <a:p>
            <a:pPr marL="514350" indent="-514350">
              <a:buClr>
                <a:schemeClr val="bg1"/>
              </a:buClr>
              <a:buFont typeface="+mj-lt"/>
              <a:buAutoNum type="arabicPeriod"/>
            </a:pPr>
            <a:r>
              <a:rPr lang="en-US" sz="2800" dirty="0">
                <a:solidFill>
                  <a:schemeClr val="bg1"/>
                </a:solidFill>
              </a:rPr>
              <a:t>Financial markets are highly dynamic and unpredictable.</a:t>
            </a:r>
          </a:p>
          <a:p>
            <a:pPr marL="514350" indent="-514350">
              <a:buClr>
                <a:schemeClr val="bg1"/>
              </a:buClr>
              <a:buFont typeface="+mj-lt"/>
              <a:buAutoNum type="arabicPeriod"/>
            </a:pPr>
            <a:r>
              <a:rPr lang="en-US" sz="2800" dirty="0">
                <a:solidFill>
                  <a:schemeClr val="bg1"/>
                </a:solidFill>
              </a:rPr>
              <a:t>Need for accurate, efficient, and scalable prediction models.</a:t>
            </a:r>
          </a:p>
          <a:p>
            <a:pPr marL="514350" indent="-514350">
              <a:buClr>
                <a:schemeClr val="bg1"/>
              </a:buClr>
              <a:buFont typeface="+mj-lt"/>
              <a:buAutoNum type="arabicPeriod"/>
            </a:pPr>
            <a:r>
              <a:rPr lang="en-US" sz="2800" dirty="0">
                <a:solidFill>
                  <a:schemeClr val="bg1"/>
                </a:solidFill>
              </a:rPr>
              <a:t>Traditional models struggle with complex temporal dependencies.</a:t>
            </a:r>
          </a:p>
          <a:p>
            <a:pPr marL="0" marR="0" lvl="0" indent="0" algn="l" rtl="0">
              <a:lnSpc>
                <a:spcPct val="13461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50"/>
              <a:buFont typeface="Arial"/>
              <a:buNone/>
            </a:pPr>
            <a:endParaRPr sz="1950" b="0" i="0" u="none" strike="noStrike" cap="none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77132C-A616-F15E-A48A-0730D9BC7249}"/>
              </a:ext>
            </a:extLst>
          </p:cNvPr>
          <p:cNvSpPr txBox="1"/>
          <p:nvPr/>
        </p:nvSpPr>
        <p:spPr>
          <a:xfrm>
            <a:off x="2409371" y="2682253"/>
            <a:ext cx="5776601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Objective</a:t>
            </a:r>
            <a:r>
              <a:rPr lang="en-US" sz="2800" dirty="0">
                <a:solidFill>
                  <a:schemeClr val="bg1"/>
                </a:solidFill>
              </a:rPr>
              <a:t>: Predict stock prices using state-of-the-art Transformer architecture.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910955-1EB2-9997-02F8-3A9D10E7D0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13748" y="2076450"/>
            <a:ext cx="8620952" cy="7592437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>
          <a:extLst>
            <a:ext uri="{FF2B5EF4-FFF2-40B4-BE49-F238E27FC236}">
              <a16:creationId xmlns:a16="http://schemas.microsoft.com/office/drawing/2014/main" id="{CA30B17C-C338-B30A-97CD-DFC5470000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19" descr="preencoded.png">
            <a:extLst>
              <a:ext uri="{FF2B5EF4-FFF2-40B4-BE49-F238E27FC236}">
                <a16:creationId xmlns:a16="http://schemas.microsoft.com/office/drawing/2014/main" id="{2F86CE4C-3FA8-F95D-AAB9-AB6425AE0D7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19" descr="preencoded.png">
            <a:extLst>
              <a:ext uri="{FF2B5EF4-FFF2-40B4-BE49-F238E27FC236}">
                <a16:creationId xmlns:a16="http://schemas.microsoft.com/office/drawing/2014/main" id="{44FE0BDF-8754-1026-23AC-DE596875E89B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2925" y="4905375"/>
            <a:ext cx="611414" cy="63817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19" descr="preencoded.png">
            <a:extLst>
              <a:ext uri="{FF2B5EF4-FFF2-40B4-BE49-F238E27FC236}">
                <a16:creationId xmlns:a16="http://schemas.microsoft.com/office/drawing/2014/main" id="{E2DE3212-392E-1A6D-EAF1-8B4A7FA1724A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42925" y="5029200"/>
            <a:ext cx="305656" cy="63817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19" descr="preencoded.png">
            <a:extLst>
              <a:ext uri="{FF2B5EF4-FFF2-40B4-BE49-F238E27FC236}">
                <a16:creationId xmlns:a16="http://schemas.microsoft.com/office/drawing/2014/main" id="{E1D52EE4-6314-0F7F-84CB-8B7D677EBC39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571625" y="0"/>
            <a:ext cx="9525" cy="9432894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19">
            <a:extLst>
              <a:ext uri="{FF2B5EF4-FFF2-40B4-BE49-F238E27FC236}">
                <a16:creationId xmlns:a16="http://schemas.microsoft.com/office/drawing/2014/main" id="{2EDEF911-FE99-4573-E44F-55E3F6848636}"/>
              </a:ext>
            </a:extLst>
          </p:cNvPr>
          <p:cNvSpPr/>
          <p:nvPr/>
        </p:nvSpPr>
        <p:spPr>
          <a:xfrm>
            <a:off x="3600450" y="7419975"/>
            <a:ext cx="1295400" cy="390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endParaRPr sz="225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2" name="Google Shape;352;p19">
            <a:extLst>
              <a:ext uri="{FF2B5EF4-FFF2-40B4-BE49-F238E27FC236}">
                <a16:creationId xmlns:a16="http://schemas.microsoft.com/office/drawing/2014/main" id="{31EE2F54-F797-2911-B9CE-BAE0C355EABE}"/>
              </a:ext>
            </a:extLst>
          </p:cNvPr>
          <p:cNvSpPr/>
          <p:nvPr/>
        </p:nvSpPr>
        <p:spPr>
          <a:xfrm>
            <a:off x="3600450" y="5219700"/>
            <a:ext cx="1790700" cy="3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endParaRPr sz="225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3" name="Google Shape;353;p19">
            <a:extLst>
              <a:ext uri="{FF2B5EF4-FFF2-40B4-BE49-F238E27FC236}">
                <a16:creationId xmlns:a16="http://schemas.microsoft.com/office/drawing/2014/main" id="{9C624C6B-6DC3-C114-0588-2AEBB8DDD672}"/>
              </a:ext>
            </a:extLst>
          </p:cNvPr>
          <p:cNvSpPr/>
          <p:nvPr/>
        </p:nvSpPr>
        <p:spPr>
          <a:xfrm>
            <a:off x="3600450" y="6315075"/>
            <a:ext cx="3587700" cy="3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endParaRPr sz="225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4" name="Google Shape;354;p19">
            <a:extLst>
              <a:ext uri="{FF2B5EF4-FFF2-40B4-BE49-F238E27FC236}">
                <a16:creationId xmlns:a16="http://schemas.microsoft.com/office/drawing/2014/main" id="{93C79135-3F13-BF2E-1DDF-380DEA35280B}"/>
              </a:ext>
            </a:extLst>
          </p:cNvPr>
          <p:cNvSpPr/>
          <p:nvPr/>
        </p:nvSpPr>
        <p:spPr>
          <a:xfrm>
            <a:off x="1717221" y="1295400"/>
            <a:ext cx="17293823" cy="11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ts val="1425"/>
              </a:lnSpc>
            </a:pPr>
            <a:r>
              <a:rPr lang="en-US" sz="4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Comparison Of 100 Days And 200 Days Moving Averages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9FA9BA4-27F1-D12C-6018-96DCF9AE56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00450" y="2586858"/>
            <a:ext cx="12108310" cy="6404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7451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>
          <a:extLst>
            <a:ext uri="{FF2B5EF4-FFF2-40B4-BE49-F238E27FC236}">
              <a16:creationId xmlns:a16="http://schemas.microsoft.com/office/drawing/2014/main" id="{77E80D51-8AB9-19D4-182A-A18487782F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19" descr="preencoded.png">
            <a:extLst>
              <a:ext uri="{FF2B5EF4-FFF2-40B4-BE49-F238E27FC236}">
                <a16:creationId xmlns:a16="http://schemas.microsoft.com/office/drawing/2014/main" id="{1A07507F-B513-C20C-D05C-2759D50CE4B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19" descr="preencoded.png">
            <a:extLst>
              <a:ext uri="{FF2B5EF4-FFF2-40B4-BE49-F238E27FC236}">
                <a16:creationId xmlns:a16="http://schemas.microsoft.com/office/drawing/2014/main" id="{B3B3256A-B1F3-89D6-17BD-7A094B79A41D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2925" y="4905375"/>
            <a:ext cx="611414" cy="63817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19" descr="preencoded.png">
            <a:extLst>
              <a:ext uri="{FF2B5EF4-FFF2-40B4-BE49-F238E27FC236}">
                <a16:creationId xmlns:a16="http://schemas.microsoft.com/office/drawing/2014/main" id="{2C59118B-4291-6D4A-EB2F-90AD5D7C9C7C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42925" y="5029200"/>
            <a:ext cx="305656" cy="63817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19" descr="preencoded.png">
            <a:extLst>
              <a:ext uri="{FF2B5EF4-FFF2-40B4-BE49-F238E27FC236}">
                <a16:creationId xmlns:a16="http://schemas.microsoft.com/office/drawing/2014/main" id="{13305DFB-83F3-F034-302F-A3852DEDB6B5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571625" y="0"/>
            <a:ext cx="9525" cy="9432894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19">
            <a:extLst>
              <a:ext uri="{FF2B5EF4-FFF2-40B4-BE49-F238E27FC236}">
                <a16:creationId xmlns:a16="http://schemas.microsoft.com/office/drawing/2014/main" id="{BA43F3DA-60AE-9749-D444-80622BF0D292}"/>
              </a:ext>
            </a:extLst>
          </p:cNvPr>
          <p:cNvSpPr/>
          <p:nvPr/>
        </p:nvSpPr>
        <p:spPr>
          <a:xfrm>
            <a:off x="3600450" y="7419975"/>
            <a:ext cx="1295400" cy="390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endParaRPr sz="225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2" name="Google Shape;352;p19">
            <a:extLst>
              <a:ext uri="{FF2B5EF4-FFF2-40B4-BE49-F238E27FC236}">
                <a16:creationId xmlns:a16="http://schemas.microsoft.com/office/drawing/2014/main" id="{A9EDE193-3B3F-D531-02EF-08B2E07AFEFD}"/>
              </a:ext>
            </a:extLst>
          </p:cNvPr>
          <p:cNvSpPr/>
          <p:nvPr/>
        </p:nvSpPr>
        <p:spPr>
          <a:xfrm>
            <a:off x="3600450" y="5219700"/>
            <a:ext cx="1790700" cy="3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endParaRPr sz="225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3" name="Google Shape;353;p19">
            <a:extLst>
              <a:ext uri="{FF2B5EF4-FFF2-40B4-BE49-F238E27FC236}">
                <a16:creationId xmlns:a16="http://schemas.microsoft.com/office/drawing/2014/main" id="{128DF217-40E1-F669-2421-50699FD41C04}"/>
              </a:ext>
            </a:extLst>
          </p:cNvPr>
          <p:cNvSpPr/>
          <p:nvPr/>
        </p:nvSpPr>
        <p:spPr>
          <a:xfrm>
            <a:off x="3600450" y="6315075"/>
            <a:ext cx="3587700" cy="3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endParaRPr sz="225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4" name="Google Shape;354;p19">
            <a:extLst>
              <a:ext uri="{FF2B5EF4-FFF2-40B4-BE49-F238E27FC236}">
                <a16:creationId xmlns:a16="http://schemas.microsoft.com/office/drawing/2014/main" id="{3F76D9C0-E792-4392-6A3F-9192F97C805A}"/>
              </a:ext>
            </a:extLst>
          </p:cNvPr>
          <p:cNvSpPr/>
          <p:nvPr/>
        </p:nvSpPr>
        <p:spPr>
          <a:xfrm>
            <a:off x="2551289" y="1047825"/>
            <a:ext cx="9505950" cy="11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204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43"/>
              <a:buFont typeface="Arial"/>
              <a:buNone/>
            </a:pPr>
            <a:r>
              <a:rPr lang="en-US" sz="72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MAE</a:t>
            </a:r>
            <a:endParaRPr sz="7200" b="0" i="0" u="none" strike="noStrike" cap="none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029E85C-8C42-28FA-8B52-985B91507799}"/>
              </a:ext>
            </a:extLst>
          </p:cNvPr>
          <p:cNvSpPr txBox="1"/>
          <p:nvPr/>
        </p:nvSpPr>
        <p:spPr>
          <a:xfrm>
            <a:off x="4895850" y="8636000"/>
            <a:ext cx="32367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>
                    <a:lumMod val="95000"/>
                  </a:schemeClr>
                </a:solidFill>
              </a:rPr>
              <a:t>Less than 10%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9804527-0570-AF8B-DE9F-2928267C6EB0}"/>
              </a:ext>
            </a:extLst>
          </p:cNvPr>
          <p:cNvSpPr txBox="1"/>
          <p:nvPr/>
        </p:nvSpPr>
        <p:spPr>
          <a:xfrm>
            <a:off x="10268263" y="767746"/>
            <a:ext cx="666946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The </a:t>
            </a:r>
            <a:r>
              <a:rPr lang="en-US" sz="2800" b="1" dirty="0">
                <a:solidFill>
                  <a:schemeClr val="bg1">
                    <a:lumMod val="95000"/>
                  </a:schemeClr>
                </a:solidFill>
              </a:rPr>
              <a:t>Mean Absolute Error (MAE)</a:t>
            </a:r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 expressed as a percentage is </a:t>
            </a:r>
            <a:r>
              <a:rPr lang="en-US" sz="2800" b="1" dirty="0">
                <a:solidFill>
                  <a:schemeClr val="bg1">
                    <a:lumMod val="95000"/>
                  </a:schemeClr>
                </a:solidFill>
              </a:rPr>
              <a:t>6.99%</a:t>
            </a:r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, which indicates that the model's average prediction error is about 4.5% of the mean actual value in the test set.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DCA1B78-112E-B0C4-087D-2A75E94B536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74476" y="4241722"/>
            <a:ext cx="9748783" cy="2895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7165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>
          <a:extLst>
            <a:ext uri="{FF2B5EF4-FFF2-40B4-BE49-F238E27FC236}">
              <a16:creationId xmlns:a16="http://schemas.microsoft.com/office/drawing/2014/main" id="{D6612D4D-EA74-A05D-11C6-CBBDE7CFDF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19" descr="preencoded.png">
            <a:extLst>
              <a:ext uri="{FF2B5EF4-FFF2-40B4-BE49-F238E27FC236}">
                <a16:creationId xmlns:a16="http://schemas.microsoft.com/office/drawing/2014/main" id="{67F48F19-1329-A5A6-E295-B41035025F0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19" descr="preencoded.png">
            <a:extLst>
              <a:ext uri="{FF2B5EF4-FFF2-40B4-BE49-F238E27FC236}">
                <a16:creationId xmlns:a16="http://schemas.microsoft.com/office/drawing/2014/main" id="{86F25B54-BCD8-007C-DF50-E2CE39B80484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2925" y="4905375"/>
            <a:ext cx="611414" cy="63817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19" descr="preencoded.png">
            <a:extLst>
              <a:ext uri="{FF2B5EF4-FFF2-40B4-BE49-F238E27FC236}">
                <a16:creationId xmlns:a16="http://schemas.microsoft.com/office/drawing/2014/main" id="{BDF4B02E-E7F7-8F1C-CF8D-789D743A1436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42925" y="5029200"/>
            <a:ext cx="305656" cy="63817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19" descr="preencoded.png">
            <a:extLst>
              <a:ext uri="{FF2B5EF4-FFF2-40B4-BE49-F238E27FC236}">
                <a16:creationId xmlns:a16="http://schemas.microsoft.com/office/drawing/2014/main" id="{F156DAF2-AC2C-412C-540B-0F3B315A6BE3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571625" y="0"/>
            <a:ext cx="9525" cy="9432894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19">
            <a:extLst>
              <a:ext uri="{FF2B5EF4-FFF2-40B4-BE49-F238E27FC236}">
                <a16:creationId xmlns:a16="http://schemas.microsoft.com/office/drawing/2014/main" id="{405C8BC6-C1C9-8EBC-0E23-6E2F2FD967DB}"/>
              </a:ext>
            </a:extLst>
          </p:cNvPr>
          <p:cNvSpPr/>
          <p:nvPr/>
        </p:nvSpPr>
        <p:spPr>
          <a:xfrm>
            <a:off x="3600450" y="7419975"/>
            <a:ext cx="1295400" cy="390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endParaRPr sz="225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2" name="Google Shape;352;p19">
            <a:extLst>
              <a:ext uri="{FF2B5EF4-FFF2-40B4-BE49-F238E27FC236}">
                <a16:creationId xmlns:a16="http://schemas.microsoft.com/office/drawing/2014/main" id="{AC6477DE-4B97-9F20-4176-2C11F1F6EDEF}"/>
              </a:ext>
            </a:extLst>
          </p:cNvPr>
          <p:cNvSpPr/>
          <p:nvPr/>
        </p:nvSpPr>
        <p:spPr>
          <a:xfrm>
            <a:off x="3600450" y="5219700"/>
            <a:ext cx="1790700" cy="3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endParaRPr sz="225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3" name="Google Shape;353;p19">
            <a:extLst>
              <a:ext uri="{FF2B5EF4-FFF2-40B4-BE49-F238E27FC236}">
                <a16:creationId xmlns:a16="http://schemas.microsoft.com/office/drawing/2014/main" id="{FB869C68-4AD5-E589-3CD3-8B497FF3CA89}"/>
              </a:ext>
            </a:extLst>
          </p:cNvPr>
          <p:cNvSpPr/>
          <p:nvPr/>
        </p:nvSpPr>
        <p:spPr>
          <a:xfrm>
            <a:off x="3600450" y="6315075"/>
            <a:ext cx="3587700" cy="3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endParaRPr sz="225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4" name="Google Shape;354;p19">
            <a:extLst>
              <a:ext uri="{FF2B5EF4-FFF2-40B4-BE49-F238E27FC236}">
                <a16:creationId xmlns:a16="http://schemas.microsoft.com/office/drawing/2014/main" id="{76E3BA3E-7902-425C-B490-6607781C9B25}"/>
              </a:ext>
            </a:extLst>
          </p:cNvPr>
          <p:cNvSpPr/>
          <p:nvPr/>
        </p:nvSpPr>
        <p:spPr>
          <a:xfrm>
            <a:off x="2623860" y="1885950"/>
            <a:ext cx="9505950" cy="11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ts val="1425"/>
              </a:lnSpc>
            </a:pPr>
            <a:r>
              <a:rPr lang="en-US" sz="5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Calculation of R2 score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6A6B84-12A0-9402-6FDB-67E358EB3D5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54339" y="3954210"/>
            <a:ext cx="6583974" cy="530453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EACC501-3BFC-75EC-53EE-675BD0F7BCE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42148" y="2306375"/>
            <a:ext cx="7449590" cy="7678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3551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>
          <a:extLst>
            <a:ext uri="{FF2B5EF4-FFF2-40B4-BE49-F238E27FC236}">
              <a16:creationId xmlns:a16="http://schemas.microsoft.com/office/drawing/2014/main" id="{9C6DB369-1577-557A-5847-2DEF609FEE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19" descr="preencoded.png">
            <a:extLst>
              <a:ext uri="{FF2B5EF4-FFF2-40B4-BE49-F238E27FC236}">
                <a16:creationId xmlns:a16="http://schemas.microsoft.com/office/drawing/2014/main" id="{76A5BF2A-A561-52F4-3F48-A749312A052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19" descr="preencoded.png">
            <a:extLst>
              <a:ext uri="{FF2B5EF4-FFF2-40B4-BE49-F238E27FC236}">
                <a16:creationId xmlns:a16="http://schemas.microsoft.com/office/drawing/2014/main" id="{C7505FCF-56CC-4E75-2FFE-9E35AB4B8AAE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2925" y="4905375"/>
            <a:ext cx="611414" cy="63817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19" descr="preencoded.png">
            <a:extLst>
              <a:ext uri="{FF2B5EF4-FFF2-40B4-BE49-F238E27FC236}">
                <a16:creationId xmlns:a16="http://schemas.microsoft.com/office/drawing/2014/main" id="{F05CB6E3-84E2-62B5-709F-FB12C7168E62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42925" y="5029200"/>
            <a:ext cx="305656" cy="63817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19" descr="preencoded.png">
            <a:extLst>
              <a:ext uri="{FF2B5EF4-FFF2-40B4-BE49-F238E27FC236}">
                <a16:creationId xmlns:a16="http://schemas.microsoft.com/office/drawing/2014/main" id="{8736A3DE-39D9-2064-4F8C-4ED40E3D2721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571625" y="0"/>
            <a:ext cx="9525" cy="9432894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19">
            <a:extLst>
              <a:ext uri="{FF2B5EF4-FFF2-40B4-BE49-F238E27FC236}">
                <a16:creationId xmlns:a16="http://schemas.microsoft.com/office/drawing/2014/main" id="{91ECD3B2-485A-030C-9CD8-E868A0E44CF9}"/>
              </a:ext>
            </a:extLst>
          </p:cNvPr>
          <p:cNvSpPr/>
          <p:nvPr/>
        </p:nvSpPr>
        <p:spPr>
          <a:xfrm>
            <a:off x="3600450" y="7419975"/>
            <a:ext cx="1295400" cy="390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endParaRPr sz="225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2" name="Google Shape;352;p19">
            <a:extLst>
              <a:ext uri="{FF2B5EF4-FFF2-40B4-BE49-F238E27FC236}">
                <a16:creationId xmlns:a16="http://schemas.microsoft.com/office/drawing/2014/main" id="{A8499917-891F-D05A-01AA-0B5B7A438D43}"/>
              </a:ext>
            </a:extLst>
          </p:cNvPr>
          <p:cNvSpPr/>
          <p:nvPr/>
        </p:nvSpPr>
        <p:spPr>
          <a:xfrm>
            <a:off x="3600450" y="5219700"/>
            <a:ext cx="1790700" cy="3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endParaRPr sz="225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3" name="Google Shape;353;p19">
            <a:extLst>
              <a:ext uri="{FF2B5EF4-FFF2-40B4-BE49-F238E27FC236}">
                <a16:creationId xmlns:a16="http://schemas.microsoft.com/office/drawing/2014/main" id="{06222971-C153-33FB-C80A-C0CF9A910B9A}"/>
              </a:ext>
            </a:extLst>
          </p:cNvPr>
          <p:cNvSpPr/>
          <p:nvPr/>
        </p:nvSpPr>
        <p:spPr>
          <a:xfrm>
            <a:off x="3600450" y="6315075"/>
            <a:ext cx="3587700" cy="3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endParaRPr sz="225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4" name="Google Shape;354;p19">
            <a:extLst>
              <a:ext uri="{FF2B5EF4-FFF2-40B4-BE49-F238E27FC236}">
                <a16:creationId xmlns:a16="http://schemas.microsoft.com/office/drawing/2014/main" id="{51CF7F3B-6846-2625-1D24-A0AE6548C31E}"/>
              </a:ext>
            </a:extLst>
          </p:cNvPr>
          <p:cNvSpPr/>
          <p:nvPr/>
        </p:nvSpPr>
        <p:spPr>
          <a:xfrm>
            <a:off x="2526418" y="3788092"/>
            <a:ext cx="14816314" cy="11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sz="4800" dirty="0">
                <a:solidFill>
                  <a:schemeClr val="bg1">
                    <a:lumMod val="95000"/>
                  </a:schemeClr>
                </a:solidFill>
              </a:rPr>
              <a:t>Combining the </a:t>
            </a:r>
            <a:r>
              <a:rPr lang="en-US" sz="4800" b="1" dirty="0">
                <a:solidFill>
                  <a:schemeClr val="bg1">
                    <a:lumMod val="95000"/>
                  </a:schemeClr>
                </a:solidFill>
              </a:rPr>
              <a:t>R² value of 0.99</a:t>
            </a:r>
            <a:r>
              <a:rPr lang="en-US" sz="4800" dirty="0">
                <a:solidFill>
                  <a:schemeClr val="bg1">
                    <a:lumMod val="95000"/>
                  </a:schemeClr>
                </a:solidFill>
              </a:rPr>
              <a:t> and the </a:t>
            </a:r>
            <a:r>
              <a:rPr lang="en-US" sz="4800" b="1" dirty="0">
                <a:solidFill>
                  <a:schemeClr val="bg1">
                    <a:lumMod val="95000"/>
                  </a:schemeClr>
                </a:solidFill>
              </a:rPr>
              <a:t>MAE of 4.5%</a:t>
            </a:r>
            <a:r>
              <a:rPr lang="en-US" sz="4800" dirty="0">
                <a:solidFill>
                  <a:schemeClr val="bg1">
                    <a:lumMod val="95000"/>
                  </a:schemeClr>
                </a:solidFill>
              </a:rPr>
              <a:t>, the model appears to perform well, with accurate predictions and a strong fit to the data.</a:t>
            </a:r>
            <a:endParaRPr lang="en-US" sz="4000" b="1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78448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>
          <a:extLst>
            <a:ext uri="{FF2B5EF4-FFF2-40B4-BE49-F238E27FC236}">
              <a16:creationId xmlns:a16="http://schemas.microsoft.com/office/drawing/2014/main" id="{AB78E545-2B68-360B-0762-7C25CEE6A7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19" descr="preencoded.png">
            <a:extLst>
              <a:ext uri="{FF2B5EF4-FFF2-40B4-BE49-F238E27FC236}">
                <a16:creationId xmlns:a16="http://schemas.microsoft.com/office/drawing/2014/main" id="{E14631AF-9781-C0F2-24C7-70CA34B5A88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19" descr="preencoded.png">
            <a:extLst>
              <a:ext uri="{FF2B5EF4-FFF2-40B4-BE49-F238E27FC236}">
                <a16:creationId xmlns:a16="http://schemas.microsoft.com/office/drawing/2014/main" id="{DBF7B95B-A653-36B9-3C38-A70A5A06C020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2925" y="4905375"/>
            <a:ext cx="611414" cy="63817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19" descr="preencoded.png">
            <a:extLst>
              <a:ext uri="{FF2B5EF4-FFF2-40B4-BE49-F238E27FC236}">
                <a16:creationId xmlns:a16="http://schemas.microsoft.com/office/drawing/2014/main" id="{C1B99C9F-2B7E-538B-901A-B92A60DB82B9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42925" y="5029200"/>
            <a:ext cx="305656" cy="63817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19" descr="preencoded.png">
            <a:extLst>
              <a:ext uri="{FF2B5EF4-FFF2-40B4-BE49-F238E27FC236}">
                <a16:creationId xmlns:a16="http://schemas.microsoft.com/office/drawing/2014/main" id="{860A88CD-70FB-6E1D-5F0A-3F4F81E08344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571625" y="0"/>
            <a:ext cx="9525" cy="9432894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19">
            <a:extLst>
              <a:ext uri="{FF2B5EF4-FFF2-40B4-BE49-F238E27FC236}">
                <a16:creationId xmlns:a16="http://schemas.microsoft.com/office/drawing/2014/main" id="{5B69D811-32A0-BED3-8237-F93526F1FA35}"/>
              </a:ext>
            </a:extLst>
          </p:cNvPr>
          <p:cNvSpPr/>
          <p:nvPr/>
        </p:nvSpPr>
        <p:spPr>
          <a:xfrm>
            <a:off x="3600450" y="7419975"/>
            <a:ext cx="1295400" cy="390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endParaRPr sz="225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2" name="Google Shape;352;p19">
            <a:extLst>
              <a:ext uri="{FF2B5EF4-FFF2-40B4-BE49-F238E27FC236}">
                <a16:creationId xmlns:a16="http://schemas.microsoft.com/office/drawing/2014/main" id="{CEA35B0A-16EB-3F45-6C86-EC5674DA2105}"/>
              </a:ext>
            </a:extLst>
          </p:cNvPr>
          <p:cNvSpPr/>
          <p:nvPr/>
        </p:nvSpPr>
        <p:spPr>
          <a:xfrm>
            <a:off x="3600450" y="5219700"/>
            <a:ext cx="1790700" cy="3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endParaRPr sz="225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3" name="Google Shape;353;p19">
            <a:extLst>
              <a:ext uri="{FF2B5EF4-FFF2-40B4-BE49-F238E27FC236}">
                <a16:creationId xmlns:a16="http://schemas.microsoft.com/office/drawing/2014/main" id="{A3983CA7-5C81-9FA0-E904-0B9CE062C4DB}"/>
              </a:ext>
            </a:extLst>
          </p:cNvPr>
          <p:cNvSpPr/>
          <p:nvPr/>
        </p:nvSpPr>
        <p:spPr>
          <a:xfrm>
            <a:off x="3600450" y="6315075"/>
            <a:ext cx="3587700" cy="3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endParaRPr sz="225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4" name="Google Shape;354;p19">
            <a:extLst>
              <a:ext uri="{FF2B5EF4-FFF2-40B4-BE49-F238E27FC236}">
                <a16:creationId xmlns:a16="http://schemas.microsoft.com/office/drawing/2014/main" id="{FF07E919-0D6C-BCD8-7878-D13E7FA2982F}"/>
              </a:ext>
            </a:extLst>
          </p:cNvPr>
          <p:cNvSpPr/>
          <p:nvPr/>
        </p:nvSpPr>
        <p:spPr>
          <a:xfrm>
            <a:off x="2526418" y="3788092"/>
            <a:ext cx="14816314" cy="11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sz="7200" b="1" dirty="0">
                <a:solidFill>
                  <a:schemeClr val="bg1"/>
                </a:solidFill>
              </a:rPr>
              <a:t>Business Intelligence Analysis</a:t>
            </a:r>
          </a:p>
        </p:txBody>
      </p:sp>
    </p:spTree>
    <p:extLst>
      <p:ext uri="{BB962C8B-B14F-4D97-AF65-F5344CB8AC3E}">
        <p14:creationId xmlns:p14="http://schemas.microsoft.com/office/powerpoint/2010/main" val="31032459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>
          <a:extLst>
            <a:ext uri="{FF2B5EF4-FFF2-40B4-BE49-F238E27FC236}">
              <a16:creationId xmlns:a16="http://schemas.microsoft.com/office/drawing/2014/main" id="{2C7E1630-521D-04E7-B02F-313E7675AA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19" descr="preencoded.png">
            <a:extLst>
              <a:ext uri="{FF2B5EF4-FFF2-40B4-BE49-F238E27FC236}">
                <a16:creationId xmlns:a16="http://schemas.microsoft.com/office/drawing/2014/main" id="{CF6158D0-403B-0DC6-A246-C353FEF07AD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19" descr="preencoded.png">
            <a:extLst>
              <a:ext uri="{FF2B5EF4-FFF2-40B4-BE49-F238E27FC236}">
                <a16:creationId xmlns:a16="http://schemas.microsoft.com/office/drawing/2014/main" id="{2E829458-6DCC-42AD-BF0F-21748684CA91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2925" y="4905375"/>
            <a:ext cx="611414" cy="63817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19" descr="preencoded.png">
            <a:extLst>
              <a:ext uri="{FF2B5EF4-FFF2-40B4-BE49-F238E27FC236}">
                <a16:creationId xmlns:a16="http://schemas.microsoft.com/office/drawing/2014/main" id="{F738CA47-5F00-D1F8-53CF-F41955D49110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42925" y="5029200"/>
            <a:ext cx="305656" cy="63817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19" descr="preencoded.png">
            <a:extLst>
              <a:ext uri="{FF2B5EF4-FFF2-40B4-BE49-F238E27FC236}">
                <a16:creationId xmlns:a16="http://schemas.microsoft.com/office/drawing/2014/main" id="{12B62AD4-AE96-2E33-EF60-F58805395111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571625" y="0"/>
            <a:ext cx="9525" cy="9432894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19">
            <a:extLst>
              <a:ext uri="{FF2B5EF4-FFF2-40B4-BE49-F238E27FC236}">
                <a16:creationId xmlns:a16="http://schemas.microsoft.com/office/drawing/2014/main" id="{645B3C19-58AB-FEC9-DF95-D45398A4DFB1}"/>
              </a:ext>
            </a:extLst>
          </p:cNvPr>
          <p:cNvSpPr/>
          <p:nvPr/>
        </p:nvSpPr>
        <p:spPr>
          <a:xfrm>
            <a:off x="3600450" y="7419975"/>
            <a:ext cx="1295400" cy="390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endParaRPr sz="225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2" name="Google Shape;352;p19">
            <a:extLst>
              <a:ext uri="{FF2B5EF4-FFF2-40B4-BE49-F238E27FC236}">
                <a16:creationId xmlns:a16="http://schemas.microsoft.com/office/drawing/2014/main" id="{BC258DC1-27EA-61FA-A0E4-CBA7550033BD}"/>
              </a:ext>
            </a:extLst>
          </p:cNvPr>
          <p:cNvSpPr/>
          <p:nvPr/>
        </p:nvSpPr>
        <p:spPr>
          <a:xfrm>
            <a:off x="3600450" y="5219700"/>
            <a:ext cx="1790700" cy="3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endParaRPr sz="225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3" name="Google Shape;353;p19">
            <a:extLst>
              <a:ext uri="{FF2B5EF4-FFF2-40B4-BE49-F238E27FC236}">
                <a16:creationId xmlns:a16="http://schemas.microsoft.com/office/drawing/2014/main" id="{583B1B4D-9D1E-AC18-5E13-2C09C735AF7E}"/>
              </a:ext>
            </a:extLst>
          </p:cNvPr>
          <p:cNvSpPr/>
          <p:nvPr/>
        </p:nvSpPr>
        <p:spPr>
          <a:xfrm>
            <a:off x="3600450" y="6315075"/>
            <a:ext cx="3587700" cy="3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endParaRPr sz="225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0BE306-43E9-7B44-FA26-B75D876479A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8491" y="1575889"/>
            <a:ext cx="13630682" cy="7568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8126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>
          <a:extLst>
            <a:ext uri="{FF2B5EF4-FFF2-40B4-BE49-F238E27FC236}">
              <a16:creationId xmlns:a16="http://schemas.microsoft.com/office/drawing/2014/main" id="{3B67D769-FC2C-EA0E-15C4-5C17503780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19" descr="preencoded.png">
            <a:extLst>
              <a:ext uri="{FF2B5EF4-FFF2-40B4-BE49-F238E27FC236}">
                <a16:creationId xmlns:a16="http://schemas.microsoft.com/office/drawing/2014/main" id="{C2DB0A2A-D7EF-E530-AC08-1434119E4FE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19" descr="preencoded.png">
            <a:extLst>
              <a:ext uri="{FF2B5EF4-FFF2-40B4-BE49-F238E27FC236}">
                <a16:creationId xmlns:a16="http://schemas.microsoft.com/office/drawing/2014/main" id="{396C9443-732F-EBFE-4350-F1E6C1C5FC94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2925" y="4905375"/>
            <a:ext cx="611414" cy="63817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19" descr="preencoded.png">
            <a:extLst>
              <a:ext uri="{FF2B5EF4-FFF2-40B4-BE49-F238E27FC236}">
                <a16:creationId xmlns:a16="http://schemas.microsoft.com/office/drawing/2014/main" id="{929E421F-54FF-63DB-A555-8EDC17127C3B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42925" y="5029200"/>
            <a:ext cx="305656" cy="63817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19" descr="preencoded.png">
            <a:extLst>
              <a:ext uri="{FF2B5EF4-FFF2-40B4-BE49-F238E27FC236}">
                <a16:creationId xmlns:a16="http://schemas.microsoft.com/office/drawing/2014/main" id="{51BF7D1D-C11B-37D8-19E8-038FA74F85D9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571625" y="0"/>
            <a:ext cx="9525" cy="9432894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19">
            <a:extLst>
              <a:ext uri="{FF2B5EF4-FFF2-40B4-BE49-F238E27FC236}">
                <a16:creationId xmlns:a16="http://schemas.microsoft.com/office/drawing/2014/main" id="{84D01527-02B2-0875-2F84-AC9EBB1109D2}"/>
              </a:ext>
            </a:extLst>
          </p:cNvPr>
          <p:cNvSpPr/>
          <p:nvPr/>
        </p:nvSpPr>
        <p:spPr>
          <a:xfrm>
            <a:off x="3600450" y="7419975"/>
            <a:ext cx="1295400" cy="390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endParaRPr sz="225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2" name="Google Shape;352;p19">
            <a:extLst>
              <a:ext uri="{FF2B5EF4-FFF2-40B4-BE49-F238E27FC236}">
                <a16:creationId xmlns:a16="http://schemas.microsoft.com/office/drawing/2014/main" id="{1A559D71-D0A6-9AE9-A8B7-3C4DD0D9BDB3}"/>
              </a:ext>
            </a:extLst>
          </p:cNvPr>
          <p:cNvSpPr/>
          <p:nvPr/>
        </p:nvSpPr>
        <p:spPr>
          <a:xfrm>
            <a:off x="3600450" y="5219700"/>
            <a:ext cx="1790700" cy="3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endParaRPr sz="225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3" name="Google Shape;353;p19">
            <a:extLst>
              <a:ext uri="{FF2B5EF4-FFF2-40B4-BE49-F238E27FC236}">
                <a16:creationId xmlns:a16="http://schemas.microsoft.com/office/drawing/2014/main" id="{3BAA9606-FB47-6C42-7AC8-14626472DD8B}"/>
              </a:ext>
            </a:extLst>
          </p:cNvPr>
          <p:cNvSpPr/>
          <p:nvPr/>
        </p:nvSpPr>
        <p:spPr>
          <a:xfrm>
            <a:off x="3600450" y="6315075"/>
            <a:ext cx="3587700" cy="3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endParaRPr sz="225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4" name="Google Shape;354;p19">
            <a:extLst>
              <a:ext uri="{FF2B5EF4-FFF2-40B4-BE49-F238E27FC236}">
                <a16:creationId xmlns:a16="http://schemas.microsoft.com/office/drawing/2014/main" id="{AE4C8D17-FC93-324F-13A3-62FB07499562}"/>
              </a:ext>
            </a:extLst>
          </p:cNvPr>
          <p:cNvSpPr/>
          <p:nvPr/>
        </p:nvSpPr>
        <p:spPr>
          <a:xfrm>
            <a:off x="2526418" y="3788092"/>
            <a:ext cx="14816314" cy="11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/>
            <a:r>
              <a:rPr lang="en-US" sz="7200" b="1" dirty="0">
                <a:solidFill>
                  <a:schemeClr val="bg1"/>
                </a:solidFill>
              </a:rPr>
              <a:t>Demonstration</a:t>
            </a:r>
          </a:p>
          <a:p>
            <a:pPr algn="ctr"/>
            <a:endParaRPr lang="en-US" sz="7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17488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>
          <a:extLst>
            <a:ext uri="{FF2B5EF4-FFF2-40B4-BE49-F238E27FC236}">
              <a16:creationId xmlns:a16="http://schemas.microsoft.com/office/drawing/2014/main" id="{0FF58388-5C26-61CD-63EB-CE8D6325C4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19" descr="preencoded.png">
            <a:extLst>
              <a:ext uri="{FF2B5EF4-FFF2-40B4-BE49-F238E27FC236}">
                <a16:creationId xmlns:a16="http://schemas.microsoft.com/office/drawing/2014/main" id="{95CD61A9-A013-C7FB-EACF-286FC0518FEF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19" descr="preencoded.png">
            <a:extLst>
              <a:ext uri="{FF2B5EF4-FFF2-40B4-BE49-F238E27FC236}">
                <a16:creationId xmlns:a16="http://schemas.microsoft.com/office/drawing/2014/main" id="{588AF78E-FEF0-5D55-9C15-55AADD7A0B15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42925" y="4905375"/>
            <a:ext cx="611414" cy="63817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19" descr="preencoded.png">
            <a:extLst>
              <a:ext uri="{FF2B5EF4-FFF2-40B4-BE49-F238E27FC236}">
                <a16:creationId xmlns:a16="http://schemas.microsoft.com/office/drawing/2014/main" id="{0EF1D1BD-E9B2-17C3-4DC4-4BBBC6344CCF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42925" y="5029200"/>
            <a:ext cx="305656" cy="63817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19" descr="preencoded.png">
            <a:extLst>
              <a:ext uri="{FF2B5EF4-FFF2-40B4-BE49-F238E27FC236}">
                <a16:creationId xmlns:a16="http://schemas.microsoft.com/office/drawing/2014/main" id="{A5E28A9B-DB4D-4F17-C1A4-65F9B30DBC3F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571625" y="0"/>
            <a:ext cx="9525" cy="9432894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19">
            <a:extLst>
              <a:ext uri="{FF2B5EF4-FFF2-40B4-BE49-F238E27FC236}">
                <a16:creationId xmlns:a16="http://schemas.microsoft.com/office/drawing/2014/main" id="{DC789E80-F7AE-E8B9-6B41-AB817D58CEED}"/>
              </a:ext>
            </a:extLst>
          </p:cNvPr>
          <p:cNvSpPr/>
          <p:nvPr/>
        </p:nvSpPr>
        <p:spPr>
          <a:xfrm>
            <a:off x="3600450" y="7419975"/>
            <a:ext cx="1295400" cy="390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endParaRPr sz="225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2" name="Google Shape;352;p19">
            <a:extLst>
              <a:ext uri="{FF2B5EF4-FFF2-40B4-BE49-F238E27FC236}">
                <a16:creationId xmlns:a16="http://schemas.microsoft.com/office/drawing/2014/main" id="{BD7292C8-3A2E-330A-0617-A511BD7692E5}"/>
              </a:ext>
            </a:extLst>
          </p:cNvPr>
          <p:cNvSpPr/>
          <p:nvPr/>
        </p:nvSpPr>
        <p:spPr>
          <a:xfrm>
            <a:off x="3600450" y="5219700"/>
            <a:ext cx="1790700" cy="3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endParaRPr sz="225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3" name="Google Shape;353;p19">
            <a:extLst>
              <a:ext uri="{FF2B5EF4-FFF2-40B4-BE49-F238E27FC236}">
                <a16:creationId xmlns:a16="http://schemas.microsoft.com/office/drawing/2014/main" id="{F05B6444-F155-6FD7-516A-0AAF49BACFE8}"/>
              </a:ext>
            </a:extLst>
          </p:cNvPr>
          <p:cNvSpPr/>
          <p:nvPr/>
        </p:nvSpPr>
        <p:spPr>
          <a:xfrm>
            <a:off x="3600450" y="6315075"/>
            <a:ext cx="3587700" cy="3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endParaRPr sz="225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4" name="Google Shape;354;p19">
            <a:extLst>
              <a:ext uri="{FF2B5EF4-FFF2-40B4-BE49-F238E27FC236}">
                <a16:creationId xmlns:a16="http://schemas.microsoft.com/office/drawing/2014/main" id="{29698BE7-D637-54DC-72DE-0FC4343B115C}"/>
              </a:ext>
            </a:extLst>
          </p:cNvPr>
          <p:cNvSpPr/>
          <p:nvPr/>
        </p:nvSpPr>
        <p:spPr>
          <a:xfrm>
            <a:off x="2526418" y="3788092"/>
            <a:ext cx="14816314" cy="11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/>
            <a:endParaRPr lang="en-US" sz="7200" b="1" dirty="0">
              <a:solidFill>
                <a:schemeClr val="bg1"/>
              </a:solidFill>
            </a:endParaRPr>
          </a:p>
        </p:txBody>
      </p:sp>
      <p:pic>
        <p:nvPicPr>
          <p:cNvPr id="2" name="25.12.2024_16.08.06_REC">
            <a:hlinkClick r:id="" action="ppaction://media"/>
            <a:extLst>
              <a:ext uri="{FF2B5EF4-FFF2-40B4-BE49-F238E27FC236}">
                <a16:creationId xmlns:a16="http://schemas.microsoft.com/office/drawing/2014/main" id="{18BA5DB3-316A-C8D8-2AC7-BA2A4AC7988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2477066" y="1406605"/>
            <a:ext cx="13983381" cy="782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032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10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>
          <a:extLst>
            <a:ext uri="{FF2B5EF4-FFF2-40B4-BE49-F238E27FC236}">
              <a16:creationId xmlns:a16="http://schemas.microsoft.com/office/drawing/2014/main" id="{5A1CF594-603E-A39E-48DE-22DB3C291E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19" descr="preencoded.png">
            <a:extLst>
              <a:ext uri="{FF2B5EF4-FFF2-40B4-BE49-F238E27FC236}">
                <a16:creationId xmlns:a16="http://schemas.microsoft.com/office/drawing/2014/main" id="{70F0D205-E511-26D6-91A3-79B77C388899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19" descr="preencoded.png">
            <a:extLst>
              <a:ext uri="{FF2B5EF4-FFF2-40B4-BE49-F238E27FC236}">
                <a16:creationId xmlns:a16="http://schemas.microsoft.com/office/drawing/2014/main" id="{915767E7-8E99-441C-2AF8-619CA2C54914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42925" y="4905375"/>
            <a:ext cx="611414" cy="63817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19" descr="preencoded.png">
            <a:extLst>
              <a:ext uri="{FF2B5EF4-FFF2-40B4-BE49-F238E27FC236}">
                <a16:creationId xmlns:a16="http://schemas.microsoft.com/office/drawing/2014/main" id="{F92B8A6F-593E-075A-8722-79922B4B5AC9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42925" y="5029200"/>
            <a:ext cx="305656" cy="63817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19" descr="preencoded.png">
            <a:extLst>
              <a:ext uri="{FF2B5EF4-FFF2-40B4-BE49-F238E27FC236}">
                <a16:creationId xmlns:a16="http://schemas.microsoft.com/office/drawing/2014/main" id="{FD138C8C-56EA-EFA9-CA89-97118BC52BCE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571625" y="0"/>
            <a:ext cx="9525" cy="9432894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19">
            <a:extLst>
              <a:ext uri="{FF2B5EF4-FFF2-40B4-BE49-F238E27FC236}">
                <a16:creationId xmlns:a16="http://schemas.microsoft.com/office/drawing/2014/main" id="{2C40B41A-174E-0A5B-B719-5DB21D007ADB}"/>
              </a:ext>
            </a:extLst>
          </p:cNvPr>
          <p:cNvSpPr/>
          <p:nvPr/>
        </p:nvSpPr>
        <p:spPr>
          <a:xfrm>
            <a:off x="3600450" y="7419975"/>
            <a:ext cx="1295400" cy="390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endParaRPr sz="225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2" name="Google Shape;352;p19">
            <a:extLst>
              <a:ext uri="{FF2B5EF4-FFF2-40B4-BE49-F238E27FC236}">
                <a16:creationId xmlns:a16="http://schemas.microsoft.com/office/drawing/2014/main" id="{BC8FA378-D342-B4D8-9BCB-50D60EBCD5A8}"/>
              </a:ext>
            </a:extLst>
          </p:cNvPr>
          <p:cNvSpPr/>
          <p:nvPr/>
        </p:nvSpPr>
        <p:spPr>
          <a:xfrm>
            <a:off x="3600450" y="5219700"/>
            <a:ext cx="1790700" cy="3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endParaRPr sz="225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3" name="Google Shape;353;p19">
            <a:extLst>
              <a:ext uri="{FF2B5EF4-FFF2-40B4-BE49-F238E27FC236}">
                <a16:creationId xmlns:a16="http://schemas.microsoft.com/office/drawing/2014/main" id="{A18D35C2-BC37-DD1F-37D0-F84AB4EA7EB1}"/>
              </a:ext>
            </a:extLst>
          </p:cNvPr>
          <p:cNvSpPr/>
          <p:nvPr/>
        </p:nvSpPr>
        <p:spPr>
          <a:xfrm>
            <a:off x="3600450" y="6315075"/>
            <a:ext cx="3587700" cy="3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endParaRPr sz="225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25.12.2024_15.40.51_REC">
            <a:hlinkClick r:id="" action="ppaction://media"/>
            <a:extLst>
              <a:ext uri="{FF2B5EF4-FFF2-40B4-BE49-F238E27FC236}">
                <a16:creationId xmlns:a16="http://schemas.microsoft.com/office/drawing/2014/main" id="{06A20DB8-2EFB-C185-B0FF-CD8101B11D6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998436" y="1049362"/>
            <a:ext cx="14953343" cy="8340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223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14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>
          <a:extLst>
            <a:ext uri="{FF2B5EF4-FFF2-40B4-BE49-F238E27FC236}">
              <a16:creationId xmlns:a16="http://schemas.microsoft.com/office/drawing/2014/main" id="{EABB1CC4-CCC6-E6CE-A432-7CF1CC6EE8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19" descr="preencoded.png">
            <a:extLst>
              <a:ext uri="{FF2B5EF4-FFF2-40B4-BE49-F238E27FC236}">
                <a16:creationId xmlns:a16="http://schemas.microsoft.com/office/drawing/2014/main" id="{918F7325-1070-AD3E-7AE0-E9517AB6618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19" descr="preencoded.png">
            <a:extLst>
              <a:ext uri="{FF2B5EF4-FFF2-40B4-BE49-F238E27FC236}">
                <a16:creationId xmlns:a16="http://schemas.microsoft.com/office/drawing/2014/main" id="{49EB8730-F91E-6D29-DB45-7D3691F8F108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2925" y="4905375"/>
            <a:ext cx="611414" cy="63817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19" descr="preencoded.png">
            <a:extLst>
              <a:ext uri="{FF2B5EF4-FFF2-40B4-BE49-F238E27FC236}">
                <a16:creationId xmlns:a16="http://schemas.microsoft.com/office/drawing/2014/main" id="{B4678734-2299-8504-34FF-B50DBA106E4D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42925" y="5029200"/>
            <a:ext cx="305656" cy="63817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19" descr="preencoded.png">
            <a:extLst>
              <a:ext uri="{FF2B5EF4-FFF2-40B4-BE49-F238E27FC236}">
                <a16:creationId xmlns:a16="http://schemas.microsoft.com/office/drawing/2014/main" id="{BCFF42A0-2394-12C2-5E81-13EEC1D6C2D9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571625" y="0"/>
            <a:ext cx="9525" cy="9432894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19">
            <a:extLst>
              <a:ext uri="{FF2B5EF4-FFF2-40B4-BE49-F238E27FC236}">
                <a16:creationId xmlns:a16="http://schemas.microsoft.com/office/drawing/2014/main" id="{193B54C1-858C-9968-4EB6-17D54A8D4134}"/>
              </a:ext>
            </a:extLst>
          </p:cNvPr>
          <p:cNvSpPr/>
          <p:nvPr/>
        </p:nvSpPr>
        <p:spPr>
          <a:xfrm>
            <a:off x="3600450" y="7419975"/>
            <a:ext cx="1295400" cy="390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endParaRPr sz="225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2" name="Google Shape;352;p19">
            <a:extLst>
              <a:ext uri="{FF2B5EF4-FFF2-40B4-BE49-F238E27FC236}">
                <a16:creationId xmlns:a16="http://schemas.microsoft.com/office/drawing/2014/main" id="{99A1DFA7-CB60-D3D6-DF91-BC60CFF09571}"/>
              </a:ext>
            </a:extLst>
          </p:cNvPr>
          <p:cNvSpPr/>
          <p:nvPr/>
        </p:nvSpPr>
        <p:spPr>
          <a:xfrm>
            <a:off x="3600450" y="5219700"/>
            <a:ext cx="1790700" cy="3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endParaRPr sz="225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3" name="Google Shape;353;p19">
            <a:extLst>
              <a:ext uri="{FF2B5EF4-FFF2-40B4-BE49-F238E27FC236}">
                <a16:creationId xmlns:a16="http://schemas.microsoft.com/office/drawing/2014/main" id="{5F76FA50-1F71-0FDA-030B-AAE4CD471D74}"/>
              </a:ext>
            </a:extLst>
          </p:cNvPr>
          <p:cNvSpPr/>
          <p:nvPr/>
        </p:nvSpPr>
        <p:spPr>
          <a:xfrm>
            <a:off x="3600450" y="6315075"/>
            <a:ext cx="3587700" cy="3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endParaRPr sz="225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4" name="Google Shape;354;p19">
            <a:extLst>
              <a:ext uri="{FF2B5EF4-FFF2-40B4-BE49-F238E27FC236}">
                <a16:creationId xmlns:a16="http://schemas.microsoft.com/office/drawing/2014/main" id="{8DE8245B-1DF3-6DBB-4471-AEDF7CD10004}"/>
              </a:ext>
            </a:extLst>
          </p:cNvPr>
          <p:cNvSpPr/>
          <p:nvPr/>
        </p:nvSpPr>
        <p:spPr>
          <a:xfrm>
            <a:off x="2526418" y="1252417"/>
            <a:ext cx="14816314" cy="11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sz="6600" b="1" dirty="0">
                <a:solidFill>
                  <a:schemeClr val="bg1"/>
                </a:solidFill>
              </a:rPr>
              <a:t>Conclusion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748CDC-EF06-BE30-081C-55912AB9F8CC}"/>
              </a:ext>
            </a:extLst>
          </p:cNvPr>
          <p:cNvSpPr txBox="1"/>
          <p:nvPr/>
        </p:nvSpPr>
        <p:spPr>
          <a:xfrm>
            <a:off x="2241147" y="3429841"/>
            <a:ext cx="12573401" cy="49677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>
                <a:solidFill>
                  <a:schemeClr val="bg1"/>
                </a:solidFill>
              </a:rPr>
              <a:t>Summary</a:t>
            </a:r>
            <a:r>
              <a:rPr lang="en-US" sz="2800" dirty="0">
                <a:solidFill>
                  <a:schemeClr val="bg1"/>
                </a:solidFill>
              </a:rPr>
              <a:t>:</a:t>
            </a:r>
          </a:p>
          <a:p>
            <a:pPr marL="742950" lvl="1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Transformer model effectively captures temporal dependencies.</a:t>
            </a:r>
          </a:p>
          <a:p>
            <a:pPr marL="742950" lvl="1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Promising results for real-world applications.</a:t>
            </a:r>
          </a:p>
          <a:p>
            <a:pPr marL="457200" lvl="1">
              <a:lnSpc>
                <a:spcPct val="150000"/>
              </a:lnSpc>
              <a:buClr>
                <a:schemeClr val="bg1"/>
              </a:buClr>
            </a:pPr>
            <a:endParaRPr lang="en-US" sz="2800" dirty="0">
              <a:solidFill>
                <a:schemeClr val="bg1"/>
              </a:solidFill>
            </a:endParaRPr>
          </a:p>
          <a:p>
            <a:r>
              <a:rPr lang="en-US" sz="2800" b="1" dirty="0">
                <a:solidFill>
                  <a:schemeClr val="bg1"/>
                </a:solidFill>
              </a:rPr>
              <a:t>Future Work</a:t>
            </a:r>
            <a:r>
              <a:rPr lang="en-US" sz="2800" dirty="0">
                <a:solidFill>
                  <a:schemeClr val="bg1"/>
                </a:solidFill>
              </a:rPr>
              <a:t>:</a:t>
            </a:r>
          </a:p>
          <a:p>
            <a:pPr marL="742950" lvl="1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Explore more sophisticated Transformer variants (e.g., Time-Series Transformer).</a:t>
            </a:r>
          </a:p>
          <a:p>
            <a:pPr marL="742950" lvl="1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Incorporate external factors (news, social sentiment).</a:t>
            </a:r>
          </a:p>
        </p:txBody>
      </p:sp>
    </p:spTree>
    <p:extLst>
      <p:ext uri="{BB962C8B-B14F-4D97-AF65-F5344CB8AC3E}">
        <p14:creationId xmlns:p14="http://schemas.microsoft.com/office/powerpoint/2010/main" val="22440799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4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87084"/>
            <a:ext cx="18288000" cy="103740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4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2925" y="4905375"/>
            <a:ext cx="611409" cy="638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4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42925" y="5029200"/>
            <a:ext cx="305656" cy="638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4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571625" y="0"/>
            <a:ext cx="9525" cy="9432893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4"/>
          <p:cNvSpPr/>
          <p:nvPr/>
        </p:nvSpPr>
        <p:spPr>
          <a:xfrm>
            <a:off x="2762249" y="981075"/>
            <a:ext cx="13498739" cy="11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sz="6600" dirty="0">
                <a:solidFill>
                  <a:schemeClr val="bg1"/>
                </a:solidFill>
              </a:rPr>
              <a:t>Transformer Architectural Details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AB77B9-3054-9F97-4C41-6BB9CC73A768}"/>
              </a:ext>
            </a:extLst>
          </p:cNvPr>
          <p:cNvSpPr txBox="1"/>
          <p:nvPr/>
        </p:nvSpPr>
        <p:spPr>
          <a:xfrm>
            <a:off x="1998441" y="3030201"/>
            <a:ext cx="7702091" cy="27938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bg1"/>
                </a:solidFill>
              </a:rPr>
              <a:t>Key Features:</a:t>
            </a:r>
          </a:p>
          <a:p>
            <a:pPr marL="457200" indent="-457200">
              <a:lnSpc>
                <a:spcPct val="150000"/>
              </a:lnSpc>
              <a:buClr>
                <a:schemeClr val="bg1"/>
              </a:buClr>
              <a:buFont typeface="+mj-lt"/>
              <a:buAutoNum type="arabicPeriod"/>
            </a:pPr>
            <a:r>
              <a:rPr lang="en-US" sz="2400" dirty="0">
                <a:solidFill>
                  <a:schemeClr val="bg1"/>
                </a:solidFill>
              </a:rPr>
              <a:t>Encoder-decoder structure (or customized for time-series data).</a:t>
            </a:r>
          </a:p>
          <a:p>
            <a:pPr marL="457200" indent="-457200">
              <a:lnSpc>
                <a:spcPct val="150000"/>
              </a:lnSpc>
              <a:buClr>
                <a:schemeClr val="bg1"/>
              </a:buClr>
              <a:buFont typeface="+mj-lt"/>
              <a:buAutoNum type="arabicPeriod"/>
            </a:pPr>
            <a:r>
              <a:rPr lang="en-US" sz="2400" dirty="0">
                <a:solidFill>
                  <a:schemeClr val="bg1"/>
                </a:solidFill>
              </a:rPr>
              <a:t>Attention mechanism for capturing dependencies.</a:t>
            </a:r>
          </a:p>
          <a:p>
            <a:pPr marL="457200" indent="-457200">
              <a:lnSpc>
                <a:spcPct val="150000"/>
              </a:lnSpc>
              <a:buClr>
                <a:schemeClr val="bg1"/>
              </a:buClr>
              <a:buFont typeface="+mj-lt"/>
              <a:buAutoNum type="arabicPeriod"/>
            </a:pPr>
            <a:r>
              <a:rPr lang="en-US" sz="2400" dirty="0">
                <a:solidFill>
                  <a:schemeClr val="bg1"/>
                </a:solidFill>
              </a:rPr>
              <a:t>Parallelism for faster training.</a:t>
            </a:r>
          </a:p>
        </p:txBody>
      </p:sp>
      <p:pic>
        <p:nvPicPr>
          <p:cNvPr id="6" name="Picture 5" descr="A diagram of a computer system&#10;&#10;Description automatically generated">
            <a:extLst>
              <a:ext uri="{FF2B5EF4-FFF2-40B4-BE49-F238E27FC236}">
                <a16:creationId xmlns:a16="http://schemas.microsoft.com/office/drawing/2014/main" id="{FE2A5415-EE2B-9220-0F79-F8BF668DCF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95072" y="2433061"/>
            <a:ext cx="7992928" cy="7853939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>
          <a:extLst>
            <a:ext uri="{FF2B5EF4-FFF2-40B4-BE49-F238E27FC236}">
              <a16:creationId xmlns:a16="http://schemas.microsoft.com/office/drawing/2014/main" id="{D7EAC8D2-D56E-0ED3-3808-075339684A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19" descr="preencoded.png">
            <a:extLst>
              <a:ext uri="{FF2B5EF4-FFF2-40B4-BE49-F238E27FC236}">
                <a16:creationId xmlns:a16="http://schemas.microsoft.com/office/drawing/2014/main" id="{D7F1E542-DCFE-8497-C323-BA3474888C7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19" descr="preencoded.png">
            <a:extLst>
              <a:ext uri="{FF2B5EF4-FFF2-40B4-BE49-F238E27FC236}">
                <a16:creationId xmlns:a16="http://schemas.microsoft.com/office/drawing/2014/main" id="{BB627E75-AFE4-C2D7-1AFC-C0F2AEC1DBAF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2925" y="4905375"/>
            <a:ext cx="611414" cy="63817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19" descr="preencoded.png">
            <a:extLst>
              <a:ext uri="{FF2B5EF4-FFF2-40B4-BE49-F238E27FC236}">
                <a16:creationId xmlns:a16="http://schemas.microsoft.com/office/drawing/2014/main" id="{DE72A425-E1C7-180A-9D3F-831D4C3A16A6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42925" y="5029200"/>
            <a:ext cx="305656" cy="63817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19" descr="preencoded.png">
            <a:extLst>
              <a:ext uri="{FF2B5EF4-FFF2-40B4-BE49-F238E27FC236}">
                <a16:creationId xmlns:a16="http://schemas.microsoft.com/office/drawing/2014/main" id="{B1593D01-44BE-4512-408A-58B5687B0C99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571625" y="0"/>
            <a:ext cx="9525" cy="9432894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19">
            <a:extLst>
              <a:ext uri="{FF2B5EF4-FFF2-40B4-BE49-F238E27FC236}">
                <a16:creationId xmlns:a16="http://schemas.microsoft.com/office/drawing/2014/main" id="{334ED577-B813-378B-5EAE-21444B5E681F}"/>
              </a:ext>
            </a:extLst>
          </p:cNvPr>
          <p:cNvSpPr/>
          <p:nvPr/>
        </p:nvSpPr>
        <p:spPr>
          <a:xfrm>
            <a:off x="3600450" y="7419975"/>
            <a:ext cx="1295400" cy="390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endParaRPr sz="225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2" name="Google Shape;352;p19">
            <a:extLst>
              <a:ext uri="{FF2B5EF4-FFF2-40B4-BE49-F238E27FC236}">
                <a16:creationId xmlns:a16="http://schemas.microsoft.com/office/drawing/2014/main" id="{5CD4C103-E6DE-4F1D-4770-0D6560336841}"/>
              </a:ext>
            </a:extLst>
          </p:cNvPr>
          <p:cNvSpPr/>
          <p:nvPr/>
        </p:nvSpPr>
        <p:spPr>
          <a:xfrm>
            <a:off x="3600450" y="5219700"/>
            <a:ext cx="1790700" cy="3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endParaRPr sz="225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3" name="Google Shape;353;p19">
            <a:extLst>
              <a:ext uri="{FF2B5EF4-FFF2-40B4-BE49-F238E27FC236}">
                <a16:creationId xmlns:a16="http://schemas.microsoft.com/office/drawing/2014/main" id="{BA1D705B-5BAB-6ACB-7644-A60C9D4B1907}"/>
              </a:ext>
            </a:extLst>
          </p:cNvPr>
          <p:cNvSpPr/>
          <p:nvPr/>
        </p:nvSpPr>
        <p:spPr>
          <a:xfrm>
            <a:off x="3600450" y="6315075"/>
            <a:ext cx="3587700" cy="3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endParaRPr sz="225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4" name="Google Shape;354;p19">
            <a:extLst>
              <a:ext uri="{FF2B5EF4-FFF2-40B4-BE49-F238E27FC236}">
                <a16:creationId xmlns:a16="http://schemas.microsoft.com/office/drawing/2014/main" id="{3DD310B4-9D9F-7473-137C-4BC4E4177418}"/>
              </a:ext>
            </a:extLst>
          </p:cNvPr>
          <p:cNvSpPr/>
          <p:nvPr/>
        </p:nvSpPr>
        <p:spPr>
          <a:xfrm>
            <a:off x="2526418" y="3788092"/>
            <a:ext cx="14816314" cy="11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sz="8800" dirty="0">
                <a:solidFill>
                  <a:schemeClr val="bg1"/>
                </a:solidFill>
              </a:rPr>
              <a:t>Thank you for your attention!</a:t>
            </a:r>
          </a:p>
        </p:txBody>
      </p:sp>
    </p:spTree>
    <p:extLst>
      <p:ext uri="{BB962C8B-B14F-4D97-AF65-F5344CB8AC3E}">
        <p14:creationId xmlns:p14="http://schemas.microsoft.com/office/powerpoint/2010/main" val="13084973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5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8000" cy="102870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5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2925" y="4905375"/>
            <a:ext cx="611409" cy="638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5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42925" y="5029200"/>
            <a:ext cx="305656" cy="638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5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571625" y="0"/>
            <a:ext cx="9525" cy="9432893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5"/>
          <p:cNvSpPr/>
          <p:nvPr/>
        </p:nvSpPr>
        <p:spPr>
          <a:xfrm>
            <a:off x="2762250" y="981075"/>
            <a:ext cx="8365671" cy="11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204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43"/>
              <a:buFont typeface="Arial"/>
              <a:buNone/>
            </a:pPr>
            <a:r>
              <a:rPr lang="en-US" sz="6000" b="1" i="0" dirty="0">
                <a:solidFill>
                  <a:srgbClr val="CCCCCC"/>
                </a:solidFill>
                <a:effectLst/>
                <a:latin typeface="Segoe WPC"/>
              </a:rPr>
              <a:t>Layers</a:t>
            </a:r>
            <a:endParaRPr sz="4800" b="1" i="0" u="none" strike="noStrike" cap="none" dirty="0">
              <a:solidFill>
                <a:schemeClr val="bg1">
                  <a:lumMod val="9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5"/>
          <p:cNvSpPr/>
          <p:nvPr/>
        </p:nvSpPr>
        <p:spPr>
          <a:xfrm>
            <a:off x="2762250" y="2552700"/>
            <a:ext cx="9334500" cy="666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461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50"/>
              <a:buFont typeface="Arial"/>
              <a:buNone/>
            </a:pPr>
            <a:endParaRPr sz="195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488E43-9776-A710-6E2B-C1C00233378B}"/>
              </a:ext>
            </a:extLst>
          </p:cNvPr>
          <p:cNvSpPr txBox="1"/>
          <p:nvPr/>
        </p:nvSpPr>
        <p:spPr>
          <a:xfrm>
            <a:off x="2725958" y="2442508"/>
            <a:ext cx="15209161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Transformer Model Architecture for Stock Prediction:</a:t>
            </a:r>
          </a:p>
          <a:p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1. Input Layer:</a:t>
            </a:r>
          </a:p>
          <a:p>
            <a:pPr marL="342900" lvl="2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Input shape: (lookback, features) (similar to LSTM).</a:t>
            </a:r>
          </a:p>
          <a:p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2. Positional Encoding: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Since transformers don't have recurrence, positional encoding is added to encode sequence information.</a:t>
            </a:r>
          </a:p>
          <a:p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3. Transformer Encoder Layers: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Number of layers: 2–4 (depending on complexity).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Attention heads: Typically 4–8 for stock data. (We used 4)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Hidden dimension: 64–128.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Feedforward layers with dropout.</a:t>
            </a:r>
          </a:p>
          <a:p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4. Dense Layers: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Dense Layer 1: Units = 64 (or reduce dimensionality).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Dense Layer 2: Units = 1 (output layer for regression).</a:t>
            </a:r>
          </a:p>
          <a:p>
            <a:pPr algn="l"/>
            <a:endParaRPr lang="en-US" sz="2000" b="0" i="0" dirty="0">
              <a:solidFill>
                <a:schemeClr val="bg1">
                  <a:lumMod val="95000"/>
                </a:schemeClr>
              </a:solidFill>
              <a:effectLst/>
              <a:latin typeface="Segoe WPC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6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6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2925" y="4905375"/>
            <a:ext cx="611414" cy="638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6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42925" y="5029200"/>
            <a:ext cx="305656" cy="638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6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571625" y="0"/>
            <a:ext cx="9525" cy="9432893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6"/>
          <p:cNvSpPr/>
          <p:nvPr/>
        </p:nvSpPr>
        <p:spPr>
          <a:xfrm>
            <a:off x="2762250" y="981075"/>
            <a:ext cx="10687957" cy="11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l">
              <a:spcBef>
                <a:spcPts val="1200"/>
              </a:spcBef>
              <a:spcAft>
                <a:spcPts val="600"/>
              </a:spcAft>
            </a:pPr>
            <a:r>
              <a:rPr lang="en-US" sz="6600" b="1" i="0" dirty="0">
                <a:solidFill>
                  <a:schemeClr val="bg1"/>
                </a:solidFill>
                <a:effectLst/>
                <a:latin typeface="Segoe WPC"/>
              </a:rPr>
              <a:t>Key Parameters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F042A5-F30F-3864-D942-E1F0CA4B29F0}"/>
              </a:ext>
            </a:extLst>
          </p:cNvPr>
          <p:cNvSpPr txBox="1"/>
          <p:nvPr/>
        </p:nvSpPr>
        <p:spPr>
          <a:xfrm>
            <a:off x="2177142" y="3400701"/>
            <a:ext cx="13024303" cy="33475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buClr>
                <a:schemeClr val="bg1"/>
              </a:buClr>
              <a:buFont typeface="+mj-lt"/>
              <a:buAutoNum type="arabicPeriod"/>
            </a:pPr>
            <a:r>
              <a:rPr lang="en-US" sz="2400" b="1" i="0" dirty="0">
                <a:solidFill>
                  <a:schemeClr val="bg1"/>
                </a:solidFill>
                <a:effectLst/>
                <a:latin typeface="Segoe WPC"/>
              </a:rPr>
              <a:t>Lookback Period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Segoe WPC"/>
              </a:rPr>
              <a:t>: 60 (number of previous time steps used as input)</a:t>
            </a:r>
          </a:p>
          <a:p>
            <a:pPr algn="l">
              <a:lnSpc>
                <a:spcPct val="150000"/>
              </a:lnSpc>
              <a:buClr>
                <a:schemeClr val="bg1"/>
              </a:buClr>
              <a:buFont typeface="+mj-lt"/>
              <a:buAutoNum type="arabicPeriod"/>
            </a:pPr>
            <a:r>
              <a:rPr lang="en-US" sz="2400" b="1" i="0" dirty="0">
                <a:solidFill>
                  <a:schemeClr val="bg1"/>
                </a:solidFill>
                <a:effectLst/>
                <a:latin typeface="Segoe WPC"/>
              </a:rPr>
              <a:t>Test Size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Segoe WPC"/>
              </a:rPr>
              <a:t>: 0.2 (20% of the data is used for testing)</a:t>
            </a:r>
          </a:p>
          <a:p>
            <a:pPr algn="l">
              <a:lnSpc>
                <a:spcPct val="150000"/>
              </a:lnSpc>
              <a:buClr>
                <a:schemeClr val="bg1"/>
              </a:buClr>
              <a:buFont typeface="+mj-lt"/>
              <a:buAutoNum type="arabicPeriod"/>
            </a:pPr>
            <a:r>
              <a:rPr lang="en-US" sz="2400" b="1" i="0" dirty="0">
                <a:solidFill>
                  <a:schemeClr val="bg1"/>
                </a:solidFill>
                <a:effectLst/>
                <a:latin typeface="Segoe WPC"/>
              </a:rPr>
              <a:t>Batch Size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Segoe WPC"/>
              </a:rPr>
              <a:t>: 32 (number of samples per gradient update)</a:t>
            </a:r>
          </a:p>
          <a:p>
            <a:pPr algn="l">
              <a:lnSpc>
                <a:spcPct val="150000"/>
              </a:lnSpc>
              <a:buClr>
                <a:schemeClr val="bg1"/>
              </a:buClr>
              <a:buFont typeface="+mj-lt"/>
              <a:buAutoNum type="arabicPeriod"/>
            </a:pPr>
            <a:r>
              <a:rPr lang="en-US" sz="2400" b="1" i="0" dirty="0">
                <a:solidFill>
                  <a:schemeClr val="bg1"/>
                </a:solidFill>
                <a:effectLst/>
                <a:latin typeface="Segoe WPC"/>
              </a:rPr>
              <a:t>Epochs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Segoe WPC"/>
              </a:rPr>
              <a:t>: 200 (number of times the model is trained on the entire dataset)</a:t>
            </a:r>
          </a:p>
          <a:p>
            <a:pPr algn="l">
              <a:lnSpc>
                <a:spcPct val="150000"/>
              </a:lnSpc>
              <a:buClr>
                <a:schemeClr val="bg1"/>
              </a:buClr>
              <a:buFont typeface="+mj-lt"/>
              <a:buAutoNum type="arabicPeriod"/>
            </a:pPr>
            <a:r>
              <a:rPr lang="en-US" sz="2400" b="1" i="0" dirty="0">
                <a:solidFill>
                  <a:schemeClr val="bg1"/>
                </a:solidFill>
                <a:effectLst/>
                <a:latin typeface="Segoe WPC"/>
              </a:rPr>
              <a:t>Learning Rate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Segoe WPC"/>
              </a:rPr>
              <a:t>: 0.001 (learning rate for the Adam optimizer)</a:t>
            </a:r>
          </a:p>
          <a:p>
            <a:pPr algn="l">
              <a:lnSpc>
                <a:spcPct val="150000"/>
              </a:lnSpc>
              <a:buClr>
                <a:schemeClr val="bg1"/>
              </a:buClr>
              <a:buFont typeface="+mj-lt"/>
              <a:buAutoNum type="arabicPeriod"/>
            </a:pPr>
            <a:r>
              <a:rPr lang="en-US" sz="2400" b="1" i="0" dirty="0">
                <a:solidFill>
                  <a:schemeClr val="bg1"/>
                </a:solidFill>
                <a:effectLst/>
                <a:latin typeface="Segoe WPC"/>
              </a:rPr>
              <a:t>Dropout Rate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Segoe WPC"/>
              </a:rPr>
              <a:t>: 0.2 (20% of the neurons will be dropped to prevent overfitting)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>
          <a:extLst>
            <a:ext uri="{FF2B5EF4-FFF2-40B4-BE49-F238E27FC236}">
              <a16:creationId xmlns:a16="http://schemas.microsoft.com/office/drawing/2014/main" id="{4E1D1075-4728-D321-589F-4683AAD033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6" descr="preencoded.png">
            <a:extLst>
              <a:ext uri="{FF2B5EF4-FFF2-40B4-BE49-F238E27FC236}">
                <a16:creationId xmlns:a16="http://schemas.microsoft.com/office/drawing/2014/main" id="{C617325C-050A-674B-FF02-97B672D4AD3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6" descr="preencoded.png">
            <a:extLst>
              <a:ext uri="{FF2B5EF4-FFF2-40B4-BE49-F238E27FC236}">
                <a16:creationId xmlns:a16="http://schemas.microsoft.com/office/drawing/2014/main" id="{E1552170-2188-E687-B0AB-02637381585F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2925" y="4905375"/>
            <a:ext cx="611414" cy="638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6" descr="preencoded.png">
            <a:extLst>
              <a:ext uri="{FF2B5EF4-FFF2-40B4-BE49-F238E27FC236}">
                <a16:creationId xmlns:a16="http://schemas.microsoft.com/office/drawing/2014/main" id="{0C05E2E0-601C-28F7-99C1-41A5314F93DE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42925" y="5029200"/>
            <a:ext cx="305656" cy="638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6" descr="preencoded.png">
            <a:extLst>
              <a:ext uri="{FF2B5EF4-FFF2-40B4-BE49-F238E27FC236}">
                <a16:creationId xmlns:a16="http://schemas.microsoft.com/office/drawing/2014/main" id="{E1B0C38A-0B1A-DF77-0D8A-96DDB3A9F1F6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571625" y="0"/>
            <a:ext cx="9525" cy="9432893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6">
            <a:extLst>
              <a:ext uri="{FF2B5EF4-FFF2-40B4-BE49-F238E27FC236}">
                <a16:creationId xmlns:a16="http://schemas.microsoft.com/office/drawing/2014/main" id="{C454767B-3265-C948-B3A5-C57C715F1127}"/>
              </a:ext>
            </a:extLst>
          </p:cNvPr>
          <p:cNvSpPr/>
          <p:nvPr/>
        </p:nvSpPr>
        <p:spPr>
          <a:xfrm>
            <a:off x="2762250" y="981075"/>
            <a:ext cx="10687957" cy="11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sz="6600" b="1" dirty="0">
                <a:solidFill>
                  <a:schemeClr val="bg1"/>
                </a:solidFill>
              </a:rPr>
              <a:t>Training Details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1E231D7-8A4B-ACB3-5A60-AE6DA240F0C1}"/>
              </a:ext>
            </a:extLst>
          </p:cNvPr>
          <p:cNvSpPr txBox="1"/>
          <p:nvPr/>
        </p:nvSpPr>
        <p:spPr>
          <a:xfrm>
            <a:off x="2304194" y="3377618"/>
            <a:ext cx="12424229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Loss Function</a:t>
            </a:r>
            <a:r>
              <a:rPr lang="en-US" sz="2400" dirty="0">
                <a:solidFill>
                  <a:schemeClr val="bg1"/>
                </a:solidFill>
              </a:rPr>
              <a:t>: Mean Squared Error (MSE) / Custom loss function.</a:t>
            </a:r>
          </a:p>
          <a:p>
            <a:r>
              <a:rPr lang="en-US" sz="2400" b="1" dirty="0">
                <a:solidFill>
                  <a:schemeClr val="bg1"/>
                </a:solidFill>
              </a:rPr>
              <a:t>Training Configuration</a:t>
            </a:r>
            <a:r>
              <a:rPr lang="en-US" sz="2400" dirty="0">
                <a:solidFill>
                  <a:schemeClr val="bg1"/>
                </a:solidFill>
              </a:rPr>
              <a:t>:</a:t>
            </a:r>
          </a:p>
          <a:p>
            <a:pPr marL="742950" lvl="1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Epochs</a:t>
            </a:r>
            <a:r>
              <a:rPr lang="en-US" sz="2400" dirty="0">
                <a:solidFill>
                  <a:schemeClr val="bg1"/>
                </a:solidFill>
              </a:rPr>
              <a:t>: 200 (followed with an early stopping).</a:t>
            </a:r>
          </a:p>
          <a:p>
            <a:pPr marL="742950" lvl="1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Time per Epoch</a:t>
            </a:r>
            <a:r>
              <a:rPr lang="en-US" sz="2400" dirty="0">
                <a:solidFill>
                  <a:schemeClr val="bg1"/>
                </a:solidFill>
              </a:rPr>
              <a:t>: approx. 3 secs</a:t>
            </a:r>
          </a:p>
          <a:p>
            <a:pPr marL="742950" lvl="1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Batch Size</a:t>
            </a:r>
            <a:r>
              <a:rPr lang="en-US" sz="2400" dirty="0">
                <a:solidFill>
                  <a:schemeClr val="bg1"/>
                </a:solidFill>
              </a:rPr>
              <a:t>: 32</a:t>
            </a:r>
          </a:p>
          <a:p>
            <a:pPr marL="742950" lvl="1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Learning Rate</a:t>
            </a:r>
            <a:r>
              <a:rPr lang="en-US" sz="2400" dirty="0">
                <a:solidFill>
                  <a:schemeClr val="bg1"/>
                </a:solidFill>
              </a:rPr>
              <a:t>: 0.001.</a:t>
            </a:r>
          </a:p>
        </p:txBody>
      </p:sp>
    </p:spTree>
    <p:extLst>
      <p:ext uri="{BB962C8B-B14F-4D97-AF65-F5344CB8AC3E}">
        <p14:creationId xmlns:p14="http://schemas.microsoft.com/office/powerpoint/2010/main" val="8619915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>
          <a:extLst>
            <a:ext uri="{FF2B5EF4-FFF2-40B4-BE49-F238E27FC236}">
              <a16:creationId xmlns:a16="http://schemas.microsoft.com/office/drawing/2014/main" id="{D583EA63-3C87-72A9-EA04-21645FFA6B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6" descr="preencoded.png">
            <a:extLst>
              <a:ext uri="{FF2B5EF4-FFF2-40B4-BE49-F238E27FC236}">
                <a16:creationId xmlns:a16="http://schemas.microsoft.com/office/drawing/2014/main" id="{72C33F1E-2226-41C8-4807-56810A79F2C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6" descr="preencoded.png">
            <a:extLst>
              <a:ext uri="{FF2B5EF4-FFF2-40B4-BE49-F238E27FC236}">
                <a16:creationId xmlns:a16="http://schemas.microsoft.com/office/drawing/2014/main" id="{2B6F52E1-826B-D075-8EB2-B8E7857683A1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2925" y="4905375"/>
            <a:ext cx="611414" cy="638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6" descr="preencoded.png">
            <a:extLst>
              <a:ext uri="{FF2B5EF4-FFF2-40B4-BE49-F238E27FC236}">
                <a16:creationId xmlns:a16="http://schemas.microsoft.com/office/drawing/2014/main" id="{A1686265-94F3-1330-46D7-EAD27DA99FD8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42925" y="5029200"/>
            <a:ext cx="305656" cy="638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6" descr="preencoded.png">
            <a:extLst>
              <a:ext uri="{FF2B5EF4-FFF2-40B4-BE49-F238E27FC236}">
                <a16:creationId xmlns:a16="http://schemas.microsoft.com/office/drawing/2014/main" id="{FD71A32F-1DB4-51E8-A0FE-F2FCCEFC159F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571625" y="0"/>
            <a:ext cx="9525" cy="9432893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6">
            <a:extLst>
              <a:ext uri="{FF2B5EF4-FFF2-40B4-BE49-F238E27FC236}">
                <a16:creationId xmlns:a16="http://schemas.microsoft.com/office/drawing/2014/main" id="{404AB998-9C58-9062-95D7-7DB9E208E136}"/>
              </a:ext>
            </a:extLst>
          </p:cNvPr>
          <p:cNvSpPr/>
          <p:nvPr/>
        </p:nvSpPr>
        <p:spPr>
          <a:xfrm>
            <a:off x="2762250" y="981075"/>
            <a:ext cx="10687957" cy="11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sz="6600" b="1" dirty="0">
                <a:solidFill>
                  <a:schemeClr val="bg1"/>
                </a:solidFill>
              </a:rPr>
              <a:t>Experiments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0CF12DB-8A60-E14F-8F16-DD12C6C59967}"/>
              </a:ext>
            </a:extLst>
          </p:cNvPr>
          <p:cNvSpPr txBox="1"/>
          <p:nvPr/>
        </p:nvSpPr>
        <p:spPr>
          <a:xfrm>
            <a:off x="2762250" y="4106936"/>
            <a:ext cx="14228051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Experiment Details:</a:t>
            </a:r>
          </a:p>
          <a:p>
            <a:pPr marL="457200" indent="-4572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Train-test split ratio.</a:t>
            </a:r>
          </a:p>
          <a:p>
            <a:pPr marL="457200" indent="-4572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Data preprocessing techniques.</a:t>
            </a:r>
          </a:p>
          <a:p>
            <a:pPr marL="457200" indent="-4572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Performance evaluation metrics: MAE, RMSE, R².</a:t>
            </a:r>
          </a:p>
          <a:p>
            <a:pPr>
              <a:buClr>
                <a:schemeClr val="bg1"/>
              </a:buClr>
            </a:pP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4F662A-9D96-A108-08B2-6051EFA9231A}"/>
              </a:ext>
            </a:extLst>
          </p:cNvPr>
          <p:cNvSpPr txBox="1"/>
          <p:nvPr/>
        </p:nvSpPr>
        <p:spPr>
          <a:xfrm>
            <a:off x="8820150" y="1403031"/>
            <a:ext cx="926011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Dataset: Fetched from yahoo finance and saved as .csv file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C2DE99B-254F-9EAD-AFFD-7ABED2103A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80700" y="2622368"/>
            <a:ext cx="7954485" cy="2438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2190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Google Shape;239;p8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8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2925" y="4905375"/>
            <a:ext cx="611410" cy="638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8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42925" y="5029200"/>
            <a:ext cx="305657" cy="638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8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571625" y="0"/>
            <a:ext cx="9525" cy="9432894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8"/>
          <p:cNvSpPr/>
          <p:nvPr/>
        </p:nvSpPr>
        <p:spPr>
          <a:xfrm>
            <a:off x="2762250" y="981075"/>
            <a:ext cx="9763125" cy="11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204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43"/>
              <a:buFont typeface="Arial"/>
              <a:buNone/>
            </a:pPr>
            <a:r>
              <a:rPr lang="en-US" sz="54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Pre-processing</a:t>
            </a:r>
            <a:endParaRPr sz="5400" b="0" i="0" u="none" strike="noStrike" cap="none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50FC0B2-90E4-91DA-BBC6-24D424433F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77378" y="2652212"/>
            <a:ext cx="4794834" cy="395178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9B87294-80EE-0954-7A7C-9B64288D9A1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32173" y="2263417"/>
            <a:ext cx="7906853" cy="490606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19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19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2925" y="4905375"/>
            <a:ext cx="611414" cy="63817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19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42925" y="5029200"/>
            <a:ext cx="305656" cy="63817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19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571625" y="0"/>
            <a:ext cx="9525" cy="9432894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19"/>
          <p:cNvSpPr/>
          <p:nvPr/>
        </p:nvSpPr>
        <p:spPr>
          <a:xfrm>
            <a:off x="3600450" y="7419975"/>
            <a:ext cx="1295400" cy="390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endParaRPr sz="225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2" name="Google Shape;352;p19"/>
          <p:cNvSpPr/>
          <p:nvPr/>
        </p:nvSpPr>
        <p:spPr>
          <a:xfrm>
            <a:off x="3600450" y="5219700"/>
            <a:ext cx="1790700" cy="3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endParaRPr sz="225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3" name="Google Shape;353;p19"/>
          <p:cNvSpPr/>
          <p:nvPr/>
        </p:nvSpPr>
        <p:spPr>
          <a:xfrm>
            <a:off x="3600450" y="6315075"/>
            <a:ext cx="3587700" cy="3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endParaRPr sz="225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4" name="Google Shape;354;p19"/>
          <p:cNvSpPr/>
          <p:nvPr/>
        </p:nvSpPr>
        <p:spPr>
          <a:xfrm>
            <a:off x="6542717" y="3535347"/>
            <a:ext cx="9505950" cy="11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204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43"/>
              <a:buFont typeface="Arial"/>
              <a:buNone/>
            </a:pPr>
            <a:r>
              <a:rPr lang="en-US" sz="80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Exploration</a:t>
            </a:r>
            <a:endParaRPr sz="8000" b="0" i="0" u="none" strike="noStrike" cap="none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2057</TotalTime>
  <Words>588</Words>
  <Application>Microsoft Office PowerPoint</Application>
  <PresentationFormat>Custom</PresentationFormat>
  <Paragraphs>111</Paragraphs>
  <Slides>30</Slides>
  <Notes>30</Notes>
  <HiddenSlides>0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30</vt:i4>
      </vt:variant>
    </vt:vector>
  </HeadingPairs>
  <TitlesOfParts>
    <vt:vector size="38" baseType="lpstr">
      <vt:lpstr>Lato</vt:lpstr>
      <vt:lpstr>Raleway</vt:lpstr>
      <vt:lpstr>Consolas</vt:lpstr>
      <vt:lpstr>Calibri</vt:lpstr>
      <vt:lpstr>Arial</vt:lpstr>
      <vt:lpstr>Segoe WPC</vt:lpstr>
      <vt:lpstr>Office Theme</vt:lpstr>
      <vt:lpstr>Streamline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PptxGenJS</dc:creator>
  <cp:lastModifiedBy>Zayan Rashid Rana</cp:lastModifiedBy>
  <cp:revision>21</cp:revision>
  <dcterms:created xsi:type="dcterms:W3CDTF">2022-08-19T06:36:14Z</dcterms:created>
  <dcterms:modified xsi:type="dcterms:W3CDTF">2024-12-26T05:42:09Z</dcterms:modified>
</cp:coreProperties>
</file>